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81" r:id="rId6"/>
    <p:sldId id="390" r:id="rId7"/>
    <p:sldId id="391" r:id="rId8"/>
    <p:sldId id="392" r:id="rId9"/>
    <p:sldId id="393" r:id="rId10"/>
    <p:sldId id="367" r:id="rId11"/>
    <p:sldId id="373" r:id="rId12"/>
    <p:sldId id="382" r:id="rId13"/>
    <p:sldId id="383" r:id="rId14"/>
    <p:sldId id="368" r:id="rId15"/>
    <p:sldId id="385" r:id="rId16"/>
    <p:sldId id="355" r:id="rId17"/>
    <p:sldId id="384" r:id="rId18"/>
    <p:sldId id="370" r:id="rId19"/>
    <p:sldId id="388" r:id="rId20"/>
    <p:sldId id="394" r:id="rId21"/>
    <p:sldId id="395" r:id="rId22"/>
    <p:sldId id="39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B268C-A005-4948-B74C-2C7E39F9DD1D}" v="40" dt="2019-02-08T09:26:43.405"/>
    <p1510:client id="{15630E77-E1BE-414B-B065-E531B9AA2B19}" v="1" dt="2019-02-07T16:06:42.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varScale="1">
        <p:scale>
          <a:sx n="72" d="100"/>
          <a:sy n="72" d="100"/>
        </p:scale>
        <p:origin x="11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Worthington" userId="3602fdab-493b-4fe0-87da-353562330a36" providerId="ADAL" clId="{D29B268C-A005-4948-B74C-2C7E39F9DD1D}"/>
    <pc:docChg chg="undo custSel addSld delSld modSld">
      <pc:chgData name="Victoria Worthington" userId="3602fdab-493b-4fe0-87da-353562330a36" providerId="ADAL" clId="{D29B268C-A005-4948-B74C-2C7E39F9DD1D}" dt="2019-02-08T09:26:53.974" v="922" actId="20577"/>
      <pc:docMkLst>
        <pc:docMk/>
      </pc:docMkLst>
      <pc:sldChg chg="modSp">
        <pc:chgData name="Victoria Worthington" userId="3602fdab-493b-4fe0-87da-353562330a36" providerId="ADAL" clId="{D29B268C-A005-4948-B74C-2C7E39F9DD1D}" dt="2019-02-08T09:08:54.079" v="787"/>
        <pc:sldMkLst>
          <pc:docMk/>
          <pc:sldMk cId="2637481266" sldId="256"/>
        </pc:sldMkLst>
        <pc:spChg chg="mod">
          <ac:chgData name="Victoria Worthington" userId="3602fdab-493b-4fe0-87da-353562330a36" providerId="ADAL" clId="{D29B268C-A005-4948-B74C-2C7E39F9DD1D}" dt="2019-02-08T09:08:54.079" v="787"/>
          <ac:spMkLst>
            <pc:docMk/>
            <pc:sldMk cId="2637481266" sldId="256"/>
            <ac:spMk id="19" creationId="{5252A847-DE45-4FA3-A1F8-EEBEB845FF8E}"/>
          </ac:spMkLst>
        </pc:spChg>
      </pc:sldChg>
      <pc:sldChg chg="delSp modSp">
        <pc:chgData name="Victoria Worthington" userId="3602fdab-493b-4fe0-87da-353562330a36" providerId="ADAL" clId="{D29B268C-A005-4948-B74C-2C7E39F9DD1D}" dt="2019-02-07T13:52:58.920" v="488" actId="20577"/>
        <pc:sldMkLst>
          <pc:docMk/>
          <pc:sldMk cId="636014570" sldId="314"/>
        </pc:sldMkLst>
        <pc:spChg chg="mod">
          <ac:chgData name="Victoria Worthington" userId="3602fdab-493b-4fe0-87da-353562330a36" providerId="ADAL" clId="{D29B268C-A005-4948-B74C-2C7E39F9DD1D}" dt="2019-02-07T13:52:58.920" v="488" actId="20577"/>
          <ac:spMkLst>
            <pc:docMk/>
            <pc:sldMk cId="636014570" sldId="314"/>
            <ac:spMk id="9" creationId="{9B468658-0FEA-4585-A786-3BC12EF5447E}"/>
          </ac:spMkLst>
        </pc:spChg>
        <pc:spChg chg="del topLvl">
          <ac:chgData name="Victoria Worthington" userId="3602fdab-493b-4fe0-87da-353562330a36" providerId="ADAL" clId="{D29B268C-A005-4948-B74C-2C7E39F9DD1D}" dt="2019-02-07T13:48:24.515" v="227" actId="478"/>
          <ac:spMkLst>
            <pc:docMk/>
            <pc:sldMk cId="636014570" sldId="314"/>
            <ac:spMk id="11" creationId="{C3EB733A-FEBC-4CF1-899D-C99B7A6B7B52}"/>
          </ac:spMkLst>
        </pc:spChg>
        <pc:spChg chg="del">
          <ac:chgData name="Victoria Worthington" userId="3602fdab-493b-4fe0-87da-353562330a36" providerId="ADAL" clId="{D29B268C-A005-4948-B74C-2C7E39F9DD1D}" dt="2019-02-07T13:48:22.219" v="225" actId="478"/>
          <ac:spMkLst>
            <pc:docMk/>
            <pc:sldMk cId="636014570" sldId="314"/>
            <ac:spMk id="15" creationId="{FC57D7C2-0217-4565-88F6-4D407169E31E}"/>
          </ac:spMkLst>
        </pc:spChg>
        <pc:spChg chg="del topLvl">
          <ac:chgData name="Victoria Worthington" userId="3602fdab-493b-4fe0-87da-353562330a36" providerId="ADAL" clId="{D29B268C-A005-4948-B74C-2C7E39F9DD1D}" dt="2019-02-07T13:48:23.587" v="226" actId="478"/>
          <ac:spMkLst>
            <pc:docMk/>
            <pc:sldMk cId="636014570" sldId="314"/>
            <ac:spMk id="17" creationId="{4AEA2D4A-1417-4B5C-93C8-8B010E0A8281}"/>
          </ac:spMkLst>
        </pc:spChg>
        <pc:spChg chg="mod">
          <ac:chgData name="Victoria Worthington" userId="3602fdab-493b-4fe0-87da-353562330a36" providerId="ADAL" clId="{D29B268C-A005-4948-B74C-2C7E39F9DD1D}" dt="2019-02-07T13:52:54.020" v="486" actId="6549"/>
          <ac:spMkLst>
            <pc:docMk/>
            <pc:sldMk cId="636014570" sldId="314"/>
            <ac:spMk id="19" creationId="{5252A847-DE45-4FA3-A1F8-EEBEB845FF8E}"/>
          </ac:spMkLst>
        </pc:spChg>
        <pc:grpChg chg="mod">
          <ac:chgData name="Victoria Worthington" userId="3602fdab-493b-4fe0-87da-353562330a36" providerId="ADAL" clId="{D29B268C-A005-4948-B74C-2C7E39F9DD1D}" dt="2019-02-07T13:48:52.708" v="314" actId="1035"/>
          <ac:grpSpMkLst>
            <pc:docMk/>
            <pc:sldMk cId="636014570" sldId="314"/>
            <ac:grpSpMk id="2" creationId="{F6A21E24-9794-4C32-AC17-3765B596C6DD}"/>
          </ac:grpSpMkLst>
        </pc:grpChg>
        <pc:grpChg chg="del">
          <ac:chgData name="Victoria Worthington" userId="3602fdab-493b-4fe0-87da-353562330a36" providerId="ADAL" clId="{D29B268C-A005-4948-B74C-2C7E39F9DD1D}" dt="2019-02-07T13:48:23.587" v="226" actId="478"/>
          <ac:grpSpMkLst>
            <pc:docMk/>
            <pc:sldMk cId="636014570" sldId="314"/>
            <ac:grpSpMk id="3" creationId="{25CA9C0B-B761-4B27-9DB7-7C89985F5D0E}"/>
          </ac:grpSpMkLst>
        </pc:grpChg>
      </pc:sldChg>
      <pc:sldChg chg="delSp modSp">
        <pc:chgData name="Victoria Worthington" userId="3602fdab-493b-4fe0-87da-353562330a36" providerId="ADAL" clId="{D29B268C-A005-4948-B74C-2C7E39F9DD1D}" dt="2019-02-08T09:26:51.356" v="919" actId="20577"/>
        <pc:sldMkLst>
          <pc:docMk/>
          <pc:sldMk cId="1071900124" sldId="355"/>
        </pc:sldMkLst>
        <pc:spChg chg="mod">
          <ac:chgData name="Victoria Worthington" userId="3602fdab-493b-4fe0-87da-353562330a36" providerId="ADAL" clId="{D29B268C-A005-4948-B74C-2C7E39F9DD1D}" dt="2019-02-08T09:26:51.356" v="919" actId="20577"/>
          <ac:spMkLst>
            <pc:docMk/>
            <pc:sldMk cId="1071900124" sldId="355"/>
            <ac:spMk id="19" creationId="{5252A847-DE45-4FA3-A1F8-EEBEB845FF8E}"/>
          </ac:spMkLst>
        </pc:spChg>
        <pc:grpChg chg="del">
          <ac:chgData name="Victoria Worthington" userId="3602fdab-493b-4fe0-87da-353562330a36" providerId="ADAL" clId="{D29B268C-A005-4948-B74C-2C7E39F9DD1D}" dt="2019-02-07T13:45:01.446" v="10" actId="478"/>
          <ac:grpSpMkLst>
            <pc:docMk/>
            <pc:sldMk cId="1071900124" sldId="355"/>
            <ac:grpSpMk id="13" creationId="{F7DD1EAC-D48D-4A09-A0DE-468993AD73B0}"/>
          </ac:grpSpMkLst>
        </pc:grpChg>
      </pc:sldChg>
      <pc:sldChg chg="addSp delSp modSp">
        <pc:chgData name="Victoria Worthington" userId="3602fdab-493b-4fe0-87da-353562330a36" providerId="ADAL" clId="{D29B268C-A005-4948-B74C-2C7E39F9DD1D}" dt="2019-02-07T14:03:11.904" v="749" actId="20577"/>
        <pc:sldMkLst>
          <pc:docMk/>
          <pc:sldMk cId="36917022" sldId="360"/>
        </pc:sldMkLst>
        <pc:spChg chg="mod">
          <ac:chgData name="Victoria Worthington" userId="3602fdab-493b-4fe0-87da-353562330a36" providerId="ADAL" clId="{D29B268C-A005-4948-B74C-2C7E39F9DD1D}" dt="2019-02-07T13:44:18.425" v="3" actId="6549"/>
          <ac:spMkLst>
            <pc:docMk/>
            <pc:sldMk cId="36917022" sldId="360"/>
            <ac:spMk id="6" creationId="{25C1237C-8243-41D9-8E14-3CF927A52B13}"/>
          </ac:spMkLst>
        </pc:spChg>
        <pc:spChg chg="mod">
          <ac:chgData name="Victoria Worthington" userId="3602fdab-493b-4fe0-87da-353562330a36" providerId="ADAL" clId="{D29B268C-A005-4948-B74C-2C7E39F9DD1D}" dt="2019-02-07T14:00:42.256" v="708" actId="20577"/>
          <ac:spMkLst>
            <pc:docMk/>
            <pc:sldMk cId="36917022" sldId="360"/>
            <ac:spMk id="9" creationId="{8DD3BD3C-9A96-4B67-B934-ADC50BFFB1CD}"/>
          </ac:spMkLst>
        </pc:spChg>
        <pc:spChg chg="mod">
          <ac:chgData name="Victoria Worthington" userId="3602fdab-493b-4fe0-87da-353562330a36" providerId="ADAL" clId="{D29B268C-A005-4948-B74C-2C7E39F9DD1D}" dt="2019-02-07T14:03:11.904" v="749" actId="20577"/>
          <ac:spMkLst>
            <pc:docMk/>
            <pc:sldMk cId="36917022" sldId="360"/>
            <ac:spMk id="10" creationId="{98F60411-A0FA-4150-A870-AE7AA676FB3E}"/>
          </ac:spMkLst>
        </pc:spChg>
        <pc:picChg chg="add mod modCrop">
          <ac:chgData name="Victoria Worthington" userId="3602fdab-493b-4fe0-87da-353562330a36" providerId="ADAL" clId="{D29B268C-A005-4948-B74C-2C7E39F9DD1D}" dt="2019-02-07T14:03:07.980" v="746" actId="1036"/>
          <ac:picMkLst>
            <pc:docMk/>
            <pc:sldMk cId="36917022" sldId="360"/>
            <ac:picMk id="3" creationId="{4FE27289-CA16-4A7C-B70B-4569CF61F902}"/>
          </ac:picMkLst>
        </pc:picChg>
        <pc:picChg chg="add mod modCrop">
          <ac:chgData name="Victoria Worthington" userId="3602fdab-493b-4fe0-87da-353562330a36" providerId="ADAL" clId="{D29B268C-A005-4948-B74C-2C7E39F9DD1D}" dt="2019-02-07T14:03:07.980" v="746" actId="1036"/>
          <ac:picMkLst>
            <pc:docMk/>
            <pc:sldMk cId="36917022" sldId="360"/>
            <ac:picMk id="5" creationId="{F84F2173-F71F-4DF0-806C-1B816932B8C9}"/>
          </ac:picMkLst>
        </pc:picChg>
        <pc:picChg chg="del">
          <ac:chgData name="Victoria Worthington" userId="3602fdab-493b-4fe0-87da-353562330a36" providerId="ADAL" clId="{D29B268C-A005-4948-B74C-2C7E39F9DD1D}" dt="2019-02-07T13:57:28.789" v="693" actId="478"/>
          <ac:picMkLst>
            <pc:docMk/>
            <pc:sldMk cId="36917022" sldId="360"/>
            <ac:picMk id="11" creationId="{60E798EB-F631-445F-9688-B57EA1460195}"/>
          </ac:picMkLst>
        </pc:picChg>
        <pc:picChg chg="del">
          <ac:chgData name="Victoria Worthington" userId="3602fdab-493b-4fe0-87da-353562330a36" providerId="ADAL" clId="{D29B268C-A005-4948-B74C-2C7E39F9DD1D}" dt="2019-02-07T13:57:29.391" v="694" actId="478"/>
          <ac:picMkLst>
            <pc:docMk/>
            <pc:sldMk cId="36917022" sldId="360"/>
            <ac:picMk id="12" creationId="{36BD44FB-CDBD-4855-A0EA-AD415B9F4308}"/>
          </ac:picMkLst>
        </pc:picChg>
        <pc:picChg chg="del">
          <ac:chgData name="Victoria Worthington" userId="3602fdab-493b-4fe0-87da-353562330a36" providerId="ADAL" clId="{D29B268C-A005-4948-B74C-2C7E39F9DD1D}" dt="2019-02-07T13:57:28.204" v="692" actId="478"/>
          <ac:picMkLst>
            <pc:docMk/>
            <pc:sldMk cId="36917022" sldId="360"/>
            <ac:picMk id="13" creationId="{F388A76A-AAD0-483B-92D9-8DDBE673B383}"/>
          </ac:picMkLst>
        </pc:picChg>
        <pc:picChg chg="add mod">
          <ac:chgData name="Victoria Worthington" userId="3602fdab-493b-4fe0-87da-353562330a36" providerId="ADAL" clId="{D29B268C-A005-4948-B74C-2C7E39F9DD1D}" dt="2019-02-07T14:03:07.980" v="746" actId="1036"/>
          <ac:picMkLst>
            <pc:docMk/>
            <pc:sldMk cId="36917022" sldId="360"/>
            <ac:picMk id="16" creationId="{0A75701E-0504-41F2-AC92-01CCF184FF8C}"/>
          </ac:picMkLst>
        </pc:picChg>
      </pc:sldChg>
      <pc:sldChg chg="modSp">
        <pc:chgData name="Victoria Worthington" userId="3602fdab-493b-4fe0-87da-353562330a36" providerId="ADAL" clId="{D29B268C-A005-4948-B74C-2C7E39F9DD1D}" dt="2019-02-08T09:25:31.659" v="822" actId="20577"/>
        <pc:sldMkLst>
          <pc:docMk/>
          <pc:sldMk cId="2016281656" sldId="367"/>
        </pc:sldMkLst>
        <pc:spChg chg="mod">
          <ac:chgData name="Victoria Worthington" userId="3602fdab-493b-4fe0-87da-353562330a36" providerId="ADAL" clId="{D29B268C-A005-4948-B74C-2C7E39F9DD1D}" dt="2019-02-07T15:42:00.617" v="786" actId="20577"/>
          <ac:spMkLst>
            <pc:docMk/>
            <pc:sldMk cId="2016281656" sldId="367"/>
            <ac:spMk id="9" creationId="{7AF7F9C7-3F5D-4B10-9ED8-E1B99989E18B}"/>
          </ac:spMkLst>
        </pc:spChg>
        <pc:spChg chg="mod">
          <ac:chgData name="Victoria Worthington" userId="3602fdab-493b-4fe0-87da-353562330a36" providerId="ADAL" clId="{D29B268C-A005-4948-B74C-2C7E39F9DD1D}" dt="2019-02-08T09:25:31.659" v="822" actId="20577"/>
          <ac:spMkLst>
            <pc:docMk/>
            <pc:sldMk cId="2016281656" sldId="367"/>
            <ac:spMk id="10" creationId="{B2474BC0-060A-47F2-8151-2D330C803998}"/>
          </ac:spMkLst>
        </pc:spChg>
        <pc:spChg chg="mod">
          <ac:chgData name="Victoria Worthington" userId="3602fdab-493b-4fe0-87da-353562330a36" providerId="ADAL" clId="{D29B268C-A005-4948-B74C-2C7E39F9DD1D}" dt="2019-02-07T13:56:30.195" v="671" actId="20577"/>
          <ac:spMkLst>
            <pc:docMk/>
            <pc:sldMk cId="2016281656" sldId="367"/>
            <ac:spMk id="11" creationId="{EA68FA3F-C060-42CF-BCDD-EA98528E1017}"/>
          </ac:spMkLst>
        </pc:spChg>
      </pc:sldChg>
      <pc:sldChg chg="modSp">
        <pc:chgData name="Victoria Worthington" userId="3602fdab-493b-4fe0-87da-353562330a36" providerId="ADAL" clId="{D29B268C-A005-4948-B74C-2C7E39F9DD1D}" dt="2019-02-07T13:45:40.463" v="41" actId="20577"/>
        <pc:sldMkLst>
          <pc:docMk/>
          <pc:sldMk cId="1297645151" sldId="368"/>
        </pc:sldMkLst>
        <pc:spChg chg="mod">
          <ac:chgData name="Victoria Worthington" userId="3602fdab-493b-4fe0-87da-353562330a36" providerId="ADAL" clId="{D29B268C-A005-4948-B74C-2C7E39F9DD1D}" dt="2019-02-07T13:45:40.463" v="41" actId="20577"/>
          <ac:spMkLst>
            <pc:docMk/>
            <pc:sldMk cId="1297645151" sldId="368"/>
            <ac:spMk id="11" creationId="{B805E33B-D99A-40DA-B2CE-498220685AA7}"/>
          </ac:spMkLst>
        </pc:spChg>
        <pc:graphicFrameChg chg="modGraphic">
          <ac:chgData name="Victoria Worthington" userId="3602fdab-493b-4fe0-87da-353562330a36" providerId="ADAL" clId="{D29B268C-A005-4948-B74C-2C7E39F9DD1D}" dt="2019-02-07T13:45:35.551" v="40" actId="6549"/>
          <ac:graphicFrameMkLst>
            <pc:docMk/>
            <pc:sldMk cId="1297645151" sldId="368"/>
            <ac:graphicFrameMk id="13" creationId="{0ABDEC76-D635-43FF-932E-F8D0C990B7F4}"/>
          </ac:graphicFrameMkLst>
        </pc:graphicFrameChg>
      </pc:sldChg>
      <pc:sldChg chg="modSp">
        <pc:chgData name="Victoria Worthington" userId="3602fdab-493b-4fe0-87da-353562330a36" providerId="ADAL" clId="{D29B268C-A005-4948-B74C-2C7E39F9DD1D}" dt="2019-02-07T13:54:11.263" v="576" actId="20577"/>
        <pc:sldMkLst>
          <pc:docMk/>
          <pc:sldMk cId="414081029" sldId="370"/>
        </pc:sldMkLst>
        <pc:spChg chg="mod">
          <ac:chgData name="Victoria Worthington" userId="3602fdab-493b-4fe0-87da-353562330a36" providerId="ADAL" clId="{D29B268C-A005-4948-B74C-2C7E39F9DD1D}" dt="2019-02-07T13:54:11.263" v="576" actId="20577"/>
          <ac:spMkLst>
            <pc:docMk/>
            <pc:sldMk cId="414081029" sldId="370"/>
            <ac:spMk id="19" creationId="{5252A847-DE45-4FA3-A1F8-EEBEB845FF8E}"/>
          </ac:spMkLst>
        </pc:spChg>
        <pc:grpChg chg="mod">
          <ac:chgData name="Victoria Worthington" userId="3602fdab-493b-4fe0-87da-353562330a36" providerId="ADAL" clId="{D29B268C-A005-4948-B74C-2C7E39F9DD1D}" dt="2019-02-07T13:53:59.522" v="557" actId="12788"/>
          <ac:grpSpMkLst>
            <pc:docMk/>
            <pc:sldMk cId="414081029" sldId="370"/>
            <ac:grpSpMk id="9" creationId="{B53A3CA7-3C0F-49CB-9D4D-350865C71B73}"/>
          </ac:grpSpMkLst>
        </pc:grpChg>
        <pc:grpChg chg="mod">
          <ac:chgData name="Victoria Worthington" userId="3602fdab-493b-4fe0-87da-353562330a36" providerId="ADAL" clId="{D29B268C-A005-4948-B74C-2C7E39F9DD1D}" dt="2019-02-07T13:53:50.905" v="555" actId="12788"/>
          <ac:grpSpMkLst>
            <pc:docMk/>
            <pc:sldMk cId="414081029" sldId="370"/>
            <ac:grpSpMk id="15" creationId="{E33C2D0C-D10B-4D8A-9774-3F721D549222}"/>
          </ac:grpSpMkLst>
        </pc:grpChg>
      </pc:sldChg>
      <pc:sldChg chg="del">
        <pc:chgData name="Victoria Worthington" userId="3602fdab-493b-4fe0-87da-353562330a36" providerId="ADAL" clId="{D29B268C-A005-4948-B74C-2C7E39F9DD1D}" dt="2019-02-07T14:03:54.587" v="772" actId="2696"/>
        <pc:sldMkLst>
          <pc:docMk/>
          <pc:sldMk cId="2210601321" sldId="372"/>
        </pc:sldMkLst>
      </pc:sldChg>
      <pc:sldChg chg="modSp">
        <pc:chgData name="Victoria Worthington" userId="3602fdab-493b-4fe0-87da-353562330a36" providerId="ADAL" clId="{D29B268C-A005-4948-B74C-2C7E39F9DD1D}" dt="2019-02-08T09:25:26.596" v="818" actId="20577"/>
        <pc:sldMkLst>
          <pc:docMk/>
          <pc:sldMk cId="2013610830" sldId="373"/>
        </pc:sldMkLst>
        <pc:spChg chg="mod">
          <ac:chgData name="Victoria Worthington" userId="3602fdab-493b-4fe0-87da-353562330a36" providerId="ADAL" clId="{D29B268C-A005-4948-B74C-2C7E39F9DD1D}" dt="2019-02-07T15:41:48.271" v="776" actId="20577"/>
          <ac:spMkLst>
            <pc:docMk/>
            <pc:sldMk cId="2013610830" sldId="373"/>
            <ac:spMk id="9" creationId="{7AF7F9C7-3F5D-4B10-9ED8-E1B99989E18B}"/>
          </ac:spMkLst>
        </pc:spChg>
        <pc:spChg chg="mod">
          <ac:chgData name="Victoria Worthington" userId="3602fdab-493b-4fe0-87da-353562330a36" providerId="ADAL" clId="{D29B268C-A005-4948-B74C-2C7E39F9DD1D}" dt="2019-02-08T09:25:20.334" v="814" actId="20577"/>
          <ac:spMkLst>
            <pc:docMk/>
            <pc:sldMk cId="2013610830" sldId="373"/>
            <ac:spMk id="10" creationId="{B2474BC0-060A-47F2-8151-2D330C803998}"/>
          </ac:spMkLst>
        </pc:spChg>
        <pc:spChg chg="mod">
          <ac:chgData name="Victoria Worthington" userId="3602fdab-493b-4fe0-87da-353562330a36" providerId="ADAL" clId="{D29B268C-A005-4948-B74C-2C7E39F9DD1D}" dt="2019-02-07T13:56:36.384" v="674" actId="20577"/>
          <ac:spMkLst>
            <pc:docMk/>
            <pc:sldMk cId="2013610830" sldId="373"/>
            <ac:spMk id="11" creationId="{EA68FA3F-C060-42CF-BCDD-EA98528E1017}"/>
          </ac:spMkLst>
        </pc:spChg>
        <pc:spChg chg="mod">
          <ac:chgData name="Victoria Worthington" userId="3602fdab-493b-4fe0-87da-353562330a36" providerId="ADAL" clId="{D29B268C-A005-4948-B74C-2C7E39F9DD1D}" dt="2019-02-07T15:41:52.914" v="780" actId="20577"/>
          <ac:spMkLst>
            <pc:docMk/>
            <pc:sldMk cId="2013610830" sldId="373"/>
            <ac:spMk id="13" creationId="{265C4E64-1A98-410C-A027-A3EA5E1FA137}"/>
          </ac:spMkLst>
        </pc:spChg>
        <pc:spChg chg="mod">
          <ac:chgData name="Victoria Worthington" userId="3602fdab-493b-4fe0-87da-353562330a36" providerId="ADAL" clId="{D29B268C-A005-4948-B74C-2C7E39F9DD1D}" dt="2019-02-07T15:41:57.896" v="785" actId="20577"/>
          <ac:spMkLst>
            <pc:docMk/>
            <pc:sldMk cId="2013610830" sldId="373"/>
            <ac:spMk id="14" creationId="{6A371C00-F174-48B6-B3CD-C1EAAC75A4FC}"/>
          </ac:spMkLst>
        </pc:spChg>
        <pc:spChg chg="mod">
          <ac:chgData name="Victoria Worthington" userId="3602fdab-493b-4fe0-87da-353562330a36" providerId="ADAL" clId="{D29B268C-A005-4948-B74C-2C7E39F9DD1D}" dt="2019-02-08T09:25:26.596" v="818" actId="20577"/>
          <ac:spMkLst>
            <pc:docMk/>
            <pc:sldMk cId="2013610830" sldId="373"/>
            <ac:spMk id="15" creationId="{4F81F2CD-10EF-4A60-9EB7-7734A59E88A6}"/>
          </ac:spMkLst>
        </pc:spChg>
      </pc:sldChg>
      <pc:sldChg chg="modSp del">
        <pc:chgData name="Victoria Worthington" userId="3602fdab-493b-4fe0-87da-353562330a36" providerId="ADAL" clId="{D29B268C-A005-4948-B74C-2C7E39F9DD1D}" dt="2019-02-07T13:46:41.455" v="129" actId="2696"/>
        <pc:sldMkLst>
          <pc:docMk/>
          <pc:sldMk cId="3999384560" sldId="375"/>
        </pc:sldMkLst>
        <pc:spChg chg="mod">
          <ac:chgData name="Victoria Worthington" userId="3602fdab-493b-4fe0-87da-353562330a36" providerId="ADAL" clId="{D29B268C-A005-4948-B74C-2C7E39F9DD1D}" dt="2019-02-07T13:45:58.869" v="58" actId="20577"/>
          <ac:spMkLst>
            <pc:docMk/>
            <pc:sldMk cId="3999384560" sldId="375"/>
            <ac:spMk id="11" creationId="{B805E33B-D99A-40DA-B2CE-498220685AA7}"/>
          </ac:spMkLst>
        </pc:spChg>
        <pc:graphicFrameChg chg="mod modGraphic">
          <ac:chgData name="Victoria Worthington" userId="3602fdab-493b-4fe0-87da-353562330a36" providerId="ADAL" clId="{D29B268C-A005-4948-B74C-2C7E39F9DD1D}" dt="2019-02-07T13:45:56.861" v="55" actId="1076"/>
          <ac:graphicFrameMkLst>
            <pc:docMk/>
            <pc:sldMk cId="3999384560" sldId="375"/>
            <ac:graphicFrameMk id="15" creationId="{BF7FB218-1844-40D0-A92B-A14B8F4CD239}"/>
          </ac:graphicFrameMkLst>
        </pc:graphicFrameChg>
      </pc:sldChg>
      <pc:sldChg chg="del">
        <pc:chgData name="Victoria Worthington" userId="3602fdab-493b-4fe0-87da-353562330a36" providerId="ADAL" clId="{D29B268C-A005-4948-B74C-2C7E39F9DD1D}" dt="2019-02-07T13:45:12.334" v="25" actId="2696"/>
        <pc:sldMkLst>
          <pc:docMk/>
          <pc:sldMk cId="206499379" sldId="376"/>
        </pc:sldMkLst>
      </pc:sldChg>
      <pc:sldChg chg="modSp del">
        <pc:chgData name="Victoria Worthington" userId="3602fdab-493b-4fe0-87da-353562330a36" providerId="ADAL" clId="{D29B268C-A005-4948-B74C-2C7E39F9DD1D}" dt="2019-02-07T13:54:01.335" v="558" actId="2696"/>
        <pc:sldMkLst>
          <pc:docMk/>
          <pc:sldMk cId="626261519" sldId="377"/>
        </pc:sldMkLst>
        <pc:spChg chg="mod">
          <ac:chgData name="Victoria Worthington" userId="3602fdab-493b-4fe0-87da-353562330a36" providerId="ADAL" clId="{D29B268C-A005-4948-B74C-2C7E39F9DD1D}" dt="2019-02-07T13:52:00.239" v="435" actId="20577"/>
          <ac:spMkLst>
            <pc:docMk/>
            <pc:sldMk cId="626261519" sldId="377"/>
            <ac:spMk id="12" creationId="{26BA2419-3B66-4B19-A7C3-1BA088EAA0DF}"/>
          </ac:spMkLst>
        </pc:spChg>
      </pc:sldChg>
      <pc:sldChg chg="del">
        <pc:chgData name="Victoria Worthington" userId="3602fdab-493b-4fe0-87da-353562330a36" providerId="ADAL" clId="{D29B268C-A005-4948-B74C-2C7E39F9DD1D}" dt="2019-02-07T13:49:10.064" v="364" actId="2696"/>
        <pc:sldMkLst>
          <pc:docMk/>
          <pc:sldMk cId="1795638446" sldId="378"/>
        </pc:sldMkLst>
      </pc:sldChg>
      <pc:sldChg chg="del">
        <pc:chgData name="Victoria Worthington" userId="3602fdab-493b-4fe0-87da-353562330a36" providerId="ADAL" clId="{D29B268C-A005-4948-B74C-2C7E39F9DD1D}" dt="2019-02-07T13:49:10.564" v="365" actId="2696"/>
        <pc:sldMkLst>
          <pc:docMk/>
          <pc:sldMk cId="2593575517" sldId="379"/>
        </pc:sldMkLst>
      </pc:sldChg>
      <pc:sldChg chg="modSp">
        <pc:chgData name="Victoria Worthington" userId="3602fdab-493b-4fe0-87da-353562330a36" providerId="ADAL" clId="{D29B268C-A005-4948-B74C-2C7E39F9DD1D}" dt="2019-02-07T13:43:23.042" v="1" actId="403"/>
        <pc:sldMkLst>
          <pc:docMk/>
          <pc:sldMk cId="1708112170" sldId="380"/>
        </pc:sldMkLst>
        <pc:spChg chg="mod">
          <ac:chgData name="Victoria Worthington" userId="3602fdab-493b-4fe0-87da-353562330a36" providerId="ADAL" clId="{D29B268C-A005-4948-B74C-2C7E39F9DD1D}" dt="2019-02-07T13:43:12.871" v="0" actId="403"/>
          <ac:spMkLst>
            <pc:docMk/>
            <pc:sldMk cId="1708112170" sldId="380"/>
            <ac:spMk id="2" creationId="{581CE651-F760-4FD6-BB5A-C66259B04097}"/>
          </ac:spMkLst>
        </pc:spChg>
        <pc:spChg chg="mod">
          <ac:chgData name="Victoria Worthington" userId="3602fdab-493b-4fe0-87da-353562330a36" providerId="ADAL" clId="{D29B268C-A005-4948-B74C-2C7E39F9DD1D}" dt="2019-02-07T13:43:23.042" v="1" actId="403"/>
          <ac:spMkLst>
            <pc:docMk/>
            <pc:sldMk cId="1708112170" sldId="380"/>
            <ac:spMk id="15" creationId="{B1B9AA8C-D709-4478-9F76-2584DF711991}"/>
          </ac:spMkLst>
        </pc:spChg>
      </pc:sldChg>
      <pc:sldChg chg="modSp add">
        <pc:chgData name="Victoria Worthington" userId="3602fdab-493b-4fe0-87da-353562330a36" providerId="ADAL" clId="{D29B268C-A005-4948-B74C-2C7E39F9DD1D}" dt="2019-02-08T09:26:53.974" v="922" actId="20577"/>
        <pc:sldMkLst>
          <pc:docMk/>
          <pc:sldMk cId="1756230342" sldId="384"/>
        </pc:sldMkLst>
        <pc:spChg chg="mod">
          <ac:chgData name="Victoria Worthington" userId="3602fdab-493b-4fe0-87da-353562330a36" providerId="ADAL" clId="{D29B268C-A005-4948-B74C-2C7E39F9DD1D}" dt="2019-02-07T13:45:20.566" v="27" actId="208"/>
          <ac:spMkLst>
            <pc:docMk/>
            <pc:sldMk cId="1756230342" sldId="384"/>
            <ac:spMk id="12" creationId="{3684437B-4E0B-4071-931A-A68B176CDC04}"/>
          </ac:spMkLst>
        </pc:spChg>
        <pc:spChg chg="mod">
          <ac:chgData name="Victoria Worthington" userId="3602fdab-493b-4fe0-87da-353562330a36" providerId="ADAL" clId="{D29B268C-A005-4948-B74C-2C7E39F9DD1D}" dt="2019-02-08T09:26:53.974" v="922" actId="20577"/>
          <ac:spMkLst>
            <pc:docMk/>
            <pc:sldMk cId="1756230342" sldId="384"/>
            <ac:spMk id="19" creationId="{5252A847-DE45-4FA3-A1F8-EEBEB845FF8E}"/>
          </ac:spMkLst>
        </pc:spChg>
      </pc:sldChg>
      <pc:sldChg chg="delSp modSp add">
        <pc:chgData name="Victoria Worthington" userId="3602fdab-493b-4fe0-87da-353562330a36" providerId="ADAL" clId="{D29B268C-A005-4948-B74C-2C7E39F9DD1D}" dt="2019-02-07T13:46:39.437" v="128"/>
        <pc:sldMkLst>
          <pc:docMk/>
          <pc:sldMk cId="2852385097" sldId="385"/>
        </pc:sldMkLst>
        <pc:grpChg chg="del">
          <ac:chgData name="Victoria Worthington" userId="3602fdab-493b-4fe0-87da-353562330a36" providerId="ADAL" clId="{D29B268C-A005-4948-B74C-2C7E39F9DD1D}" dt="2019-02-07T13:46:05.329" v="60" actId="478"/>
          <ac:grpSpMkLst>
            <pc:docMk/>
            <pc:sldMk cId="2852385097" sldId="385"/>
            <ac:grpSpMk id="9" creationId="{79F4E63A-EFB7-4BD1-9DCB-084B69C4B484}"/>
          </ac:grpSpMkLst>
        </pc:grpChg>
        <pc:graphicFrameChg chg="mod modGraphic">
          <ac:chgData name="Victoria Worthington" userId="3602fdab-493b-4fe0-87da-353562330a36" providerId="ADAL" clId="{D29B268C-A005-4948-B74C-2C7E39F9DD1D}" dt="2019-02-07T13:46:39.437" v="128"/>
          <ac:graphicFrameMkLst>
            <pc:docMk/>
            <pc:sldMk cId="2852385097" sldId="385"/>
            <ac:graphicFrameMk id="13" creationId="{0ABDEC76-D635-43FF-932E-F8D0C990B7F4}"/>
          </ac:graphicFrameMkLst>
        </pc:graphicFrameChg>
      </pc:sldChg>
      <pc:sldChg chg="modSp add">
        <pc:chgData name="Victoria Worthington" userId="3602fdab-493b-4fe0-87da-353562330a36" providerId="ADAL" clId="{D29B268C-A005-4948-B74C-2C7E39F9DD1D}" dt="2019-02-07T13:53:07.821" v="498" actId="20577"/>
        <pc:sldMkLst>
          <pc:docMk/>
          <pc:sldMk cId="1139460344" sldId="386"/>
        </pc:sldMkLst>
        <pc:spChg chg="mod">
          <ac:chgData name="Victoria Worthington" userId="3602fdab-493b-4fe0-87da-353562330a36" providerId="ADAL" clId="{D29B268C-A005-4948-B74C-2C7E39F9DD1D}" dt="2019-02-07T13:53:04.145" v="490" actId="20577"/>
          <ac:spMkLst>
            <pc:docMk/>
            <pc:sldMk cId="1139460344" sldId="386"/>
            <ac:spMk id="9" creationId="{9B468658-0FEA-4585-A786-3BC12EF5447E}"/>
          </ac:spMkLst>
        </pc:spChg>
        <pc:spChg chg="mod">
          <ac:chgData name="Victoria Worthington" userId="3602fdab-493b-4fe0-87da-353562330a36" providerId="ADAL" clId="{D29B268C-A005-4948-B74C-2C7E39F9DD1D}" dt="2019-02-07T13:53:07.821" v="498" actId="20577"/>
          <ac:spMkLst>
            <pc:docMk/>
            <pc:sldMk cId="1139460344" sldId="386"/>
            <ac:spMk id="19" creationId="{5252A847-DE45-4FA3-A1F8-EEBEB845FF8E}"/>
          </ac:spMkLst>
        </pc:spChg>
      </pc:sldChg>
      <pc:sldChg chg="modSp add">
        <pc:chgData name="Victoria Worthington" userId="3602fdab-493b-4fe0-87da-353562330a36" providerId="ADAL" clId="{D29B268C-A005-4948-B74C-2C7E39F9DD1D}" dt="2019-02-07T13:53:26.500" v="551" actId="207"/>
        <pc:sldMkLst>
          <pc:docMk/>
          <pc:sldMk cId="2110472687" sldId="387"/>
        </pc:sldMkLst>
        <pc:spChg chg="mod">
          <ac:chgData name="Victoria Worthington" userId="3602fdab-493b-4fe0-87da-353562330a36" providerId="ADAL" clId="{D29B268C-A005-4948-B74C-2C7E39F9DD1D}" dt="2019-02-07T13:52:40.077" v="476" actId="20577"/>
          <ac:spMkLst>
            <pc:docMk/>
            <pc:sldMk cId="2110472687" sldId="387"/>
            <ac:spMk id="9" creationId="{9B468658-0FEA-4585-A786-3BC12EF5447E}"/>
          </ac:spMkLst>
        </pc:spChg>
        <pc:spChg chg="mod">
          <ac:chgData name="Victoria Worthington" userId="3602fdab-493b-4fe0-87da-353562330a36" providerId="ADAL" clId="{D29B268C-A005-4948-B74C-2C7E39F9DD1D}" dt="2019-02-07T13:53:26.500" v="551" actId="207"/>
          <ac:spMkLst>
            <pc:docMk/>
            <pc:sldMk cId="2110472687" sldId="387"/>
            <ac:spMk id="19" creationId="{5252A847-DE45-4FA3-A1F8-EEBEB845FF8E}"/>
          </ac:spMkLst>
        </pc:spChg>
      </pc:sldChg>
      <pc:sldChg chg="modSp add">
        <pc:chgData name="Victoria Worthington" userId="3602fdab-493b-4fe0-87da-353562330a36" providerId="ADAL" clId="{D29B268C-A005-4948-B74C-2C7E39F9DD1D}" dt="2019-02-07T13:54:56.625" v="668" actId="255"/>
        <pc:sldMkLst>
          <pc:docMk/>
          <pc:sldMk cId="3266075901" sldId="388"/>
        </pc:sldMkLst>
        <pc:spChg chg="mod">
          <ac:chgData name="Victoria Worthington" userId="3602fdab-493b-4fe0-87da-353562330a36" providerId="ADAL" clId="{D29B268C-A005-4948-B74C-2C7E39F9DD1D}" dt="2019-02-07T13:54:56.625" v="668" actId="255"/>
          <ac:spMkLst>
            <pc:docMk/>
            <pc:sldMk cId="3266075901" sldId="388"/>
            <ac:spMk id="19" creationId="{5252A847-DE45-4FA3-A1F8-EEBEB845FF8E}"/>
          </ac:spMkLst>
        </pc:spChg>
      </pc:sldChg>
      <pc:sldChg chg="addSp modSp add">
        <pc:chgData name="Victoria Worthington" userId="3602fdab-493b-4fe0-87da-353562330a36" providerId="ADAL" clId="{D29B268C-A005-4948-B74C-2C7E39F9DD1D}" dt="2019-02-07T14:03:52.913" v="771" actId="1037"/>
        <pc:sldMkLst>
          <pc:docMk/>
          <pc:sldMk cId="691895355" sldId="389"/>
        </pc:sldMkLst>
        <pc:cxnChg chg="add mod">
          <ac:chgData name="Victoria Worthington" userId="3602fdab-493b-4fe0-87da-353562330a36" providerId="ADAL" clId="{D29B268C-A005-4948-B74C-2C7E39F9DD1D}" dt="2019-02-07T14:03:24.758" v="753" actId="14100"/>
          <ac:cxnSpMkLst>
            <pc:docMk/>
            <pc:sldMk cId="691895355" sldId="389"/>
            <ac:cxnSpMk id="12" creationId="{204E0A51-A147-4F93-8E8D-896BA3465E99}"/>
          </ac:cxnSpMkLst>
        </pc:cxnChg>
        <pc:cxnChg chg="add mod">
          <ac:chgData name="Victoria Worthington" userId="3602fdab-493b-4fe0-87da-353562330a36" providerId="ADAL" clId="{D29B268C-A005-4948-B74C-2C7E39F9DD1D}" dt="2019-02-07T14:03:33.975" v="758" actId="14100"/>
          <ac:cxnSpMkLst>
            <pc:docMk/>
            <pc:sldMk cId="691895355" sldId="389"/>
            <ac:cxnSpMk id="14" creationId="{4A49E9FB-9C1C-4173-85E6-38F439B3B528}"/>
          </ac:cxnSpMkLst>
        </pc:cxnChg>
        <pc:cxnChg chg="add mod">
          <ac:chgData name="Victoria Worthington" userId="3602fdab-493b-4fe0-87da-353562330a36" providerId="ADAL" clId="{D29B268C-A005-4948-B74C-2C7E39F9DD1D}" dt="2019-02-07T14:03:52.913" v="771" actId="1037"/>
          <ac:cxnSpMkLst>
            <pc:docMk/>
            <pc:sldMk cId="691895355" sldId="389"/>
            <ac:cxnSpMk id="17" creationId="{31E2C204-CC92-4CB0-9162-8D491BFEA4DF}"/>
          </ac:cxnSpMkLst>
        </pc:cxnChg>
      </pc:sldChg>
    </pc:docChg>
  </pc:docChgLst>
  <pc:docChgLst>
    <pc:chgData name="Theresa Hodgson" userId="213b339f-9e68-4d61-b6e1-9aa385d3ff46" providerId="ADAL" clId="{D5D1C68B-AF93-462F-9588-DA62A98496AA}"/>
    <pc:docChg chg="custSel modSld">
      <pc:chgData name="Theresa Hodgson" userId="213b339f-9e68-4d61-b6e1-9aa385d3ff46" providerId="ADAL" clId="{D5D1C68B-AF93-462F-9588-DA62A98496AA}" dt="2019-02-07T09:13:11.161" v="3" actId="478"/>
      <pc:docMkLst>
        <pc:docMk/>
      </pc:docMkLst>
      <pc:sldChg chg="delSp">
        <pc:chgData name="Theresa Hodgson" userId="213b339f-9e68-4d61-b6e1-9aa385d3ff46" providerId="ADAL" clId="{D5D1C68B-AF93-462F-9588-DA62A98496AA}" dt="2019-02-07T09:13:11.161" v="3" actId="478"/>
        <pc:sldMkLst>
          <pc:docMk/>
          <pc:sldMk cId="636014570" sldId="314"/>
        </pc:sldMkLst>
        <pc:spChg chg="del">
          <ac:chgData name="Theresa Hodgson" userId="213b339f-9e68-4d61-b6e1-9aa385d3ff46" providerId="ADAL" clId="{D5D1C68B-AF93-462F-9588-DA62A98496AA}" dt="2019-02-07T09:13:11.161" v="3" actId="478"/>
          <ac:spMkLst>
            <pc:docMk/>
            <pc:sldMk cId="636014570" sldId="314"/>
            <ac:spMk id="6" creationId="{D6C5C079-26A8-4D26-87BD-3BFC7DE4A572}"/>
          </ac:spMkLst>
        </pc:spChg>
      </pc:sldChg>
      <pc:sldChg chg="delSp modSp">
        <pc:chgData name="Theresa Hodgson" userId="213b339f-9e68-4d61-b6e1-9aa385d3ff46" providerId="ADAL" clId="{D5D1C68B-AF93-462F-9588-DA62A98496AA}" dt="2019-02-07T09:13:08.223" v="2" actId="478"/>
        <pc:sldMkLst>
          <pc:docMk/>
          <pc:sldMk cId="1795638446" sldId="378"/>
        </pc:sldMkLst>
        <pc:spChg chg="del mod">
          <ac:chgData name="Theresa Hodgson" userId="213b339f-9e68-4d61-b6e1-9aa385d3ff46" providerId="ADAL" clId="{D5D1C68B-AF93-462F-9588-DA62A98496AA}" dt="2019-02-07T09:13:08.223" v="2" actId="478"/>
          <ac:spMkLst>
            <pc:docMk/>
            <pc:sldMk cId="1795638446" sldId="378"/>
            <ac:spMk id="6" creationId="{D6C5C079-26A8-4D26-87BD-3BFC7DE4A572}"/>
          </ac:spMkLst>
        </pc:spChg>
      </pc:sldChg>
      <pc:sldChg chg="delSp">
        <pc:chgData name="Theresa Hodgson" userId="213b339f-9e68-4d61-b6e1-9aa385d3ff46" providerId="ADAL" clId="{D5D1C68B-AF93-462F-9588-DA62A98496AA}" dt="2019-02-07T09:13:03.548" v="0" actId="478"/>
        <pc:sldMkLst>
          <pc:docMk/>
          <pc:sldMk cId="2593575517" sldId="379"/>
        </pc:sldMkLst>
        <pc:spChg chg="del">
          <ac:chgData name="Theresa Hodgson" userId="213b339f-9e68-4d61-b6e1-9aa385d3ff46" providerId="ADAL" clId="{D5D1C68B-AF93-462F-9588-DA62A98496AA}" dt="2019-02-07T09:13:03.548" v="0" actId="478"/>
          <ac:spMkLst>
            <pc:docMk/>
            <pc:sldMk cId="2593575517" sldId="379"/>
            <ac:spMk id="6" creationId="{D6C5C079-26A8-4D26-87BD-3BFC7DE4A572}"/>
          </ac:spMkLst>
        </pc:spChg>
      </pc:sldChg>
    </pc:docChg>
  </pc:docChgLst>
  <pc:docChgLst>
    <pc:chgData name="Kyle Tidswell-Brown" userId="3518c4a0-5c99-4880-b127-cb60ccf11a39" providerId="ADAL" clId="{15630E77-E1BE-414B-B065-E531B9AA2B19}"/>
    <pc:docChg chg="modSld">
      <pc:chgData name="Kyle Tidswell-Brown" userId="3518c4a0-5c99-4880-b127-cb60ccf11a39" providerId="ADAL" clId="{15630E77-E1BE-414B-B065-E531B9AA2B19}" dt="2019-02-07T16:23:11.501" v="20" actId="20577"/>
      <pc:docMkLst>
        <pc:docMk/>
      </pc:docMkLst>
      <pc:sldChg chg="modSp">
        <pc:chgData name="Kyle Tidswell-Brown" userId="3518c4a0-5c99-4880-b127-cb60ccf11a39" providerId="ADAL" clId="{15630E77-E1BE-414B-B065-E531B9AA2B19}" dt="2019-02-07T16:06:47.428" v="6" actId="20577"/>
        <pc:sldMkLst>
          <pc:docMk/>
          <pc:sldMk cId="2637481266" sldId="256"/>
        </pc:sldMkLst>
        <pc:spChg chg="mod">
          <ac:chgData name="Kyle Tidswell-Brown" userId="3518c4a0-5c99-4880-b127-cb60ccf11a39" providerId="ADAL" clId="{15630E77-E1BE-414B-B065-E531B9AA2B19}" dt="2019-02-07T16:06:47.428" v="6" actId="20577"/>
          <ac:spMkLst>
            <pc:docMk/>
            <pc:sldMk cId="2637481266" sldId="256"/>
            <ac:spMk id="19" creationId="{5252A847-DE45-4FA3-A1F8-EEBEB845FF8E}"/>
          </ac:spMkLst>
        </pc:spChg>
      </pc:sldChg>
      <pc:sldChg chg="modSp">
        <pc:chgData name="Kyle Tidswell-Brown" userId="3518c4a0-5c99-4880-b127-cb60ccf11a39" providerId="ADAL" clId="{15630E77-E1BE-414B-B065-E531B9AA2B19}" dt="2019-02-07T16:23:06.681" v="13" actId="20577"/>
        <pc:sldMkLst>
          <pc:docMk/>
          <pc:sldMk cId="36917022" sldId="360"/>
        </pc:sldMkLst>
        <pc:spChg chg="mod">
          <ac:chgData name="Kyle Tidswell-Brown" userId="3518c4a0-5c99-4880-b127-cb60ccf11a39" providerId="ADAL" clId="{15630E77-E1BE-414B-B065-E531B9AA2B19}" dt="2019-02-07T16:23:06.681" v="13" actId="20577"/>
          <ac:spMkLst>
            <pc:docMk/>
            <pc:sldMk cId="36917022" sldId="360"/>
            <ac:spMk id="19" creationId="{5252A847-DE45-4FA3-A1F8-EEBEB845FF8E}"/>
          </ac:spMkLst>
        </pc:spChg>
      </pc:sldChg>
      <pc:sldChg chg="modSp">
        <pc:chgData name="Kyle Tidswell-Brown" userId="3518c4a0-5c99-4880-b127-cb60ccf11a39" providerId="ADAL" clId="{15630E77-E1BE-414B-B065-E531B9AA2B19}" dt="2019-02-07T16:23:11.501" v="20" actId="20577"/>
        <pc:sldMkLst>
          <pc:docMk/>
          <pc:sldMk cId="691895355" sldId="389"/>
        </pc:sldMkLst>
        <pc:spChg chg="mod">
          <ac:chgData name="Kyle Tidswell-Brown" userId="3518c4a0-5c99-4880-b127-cb60ccf11a39" providerId="ADAL" clId="{15630E77-E1BE-414B-B065-E531B9AA2B19}" dt="2019-02-07T16:23:11.501" v="20" actId="20577"/>
          <ac:spMkLst>
            <pc:docMk/>
            <pc:sldMk cId="691895355" sldId="389"/>
            <ac:spMk id="19" creationId="{5252A847-DE45-4FA3-A1F8-EEBEB845FF8E}"/>
          </ac:spMkLst>
        </pc:spChg>
      </pc:sldChg>
    </pc:docChg>
  </pc:docChgLst>
  <pc:docChgLst>
    <pc:chgData name="Theresa Hodgson" userId="213b339f-9e68-4d61-b6e1-9aa385d3ff46" providerId="ADAL" clId="{4CB567C4-884D-4DCC-960D-1CDB8EF87BFC}"/>
    <pc:docChg chg="undo custSel addSld delSld modSld sldOrd">
      <pc:chgData name="Theresa Hodgson" userId="213b339f-9e68-4d61-b6e1-9aa385d3ff46" providerId="ADAL" clId="{4CB567C4-884D-4DCC-960D-1CDB8EF87BFC}" dt="2019-02-07T08:58:23.066" v="884"/>
      <pc:docMkLst>
        <pc:docMk/>
      </pc:docMkLst>
      <pc:sldChg chg="modSp">
        <pc:chgData name="Theresa Hodgson" userId="213b339f-9e68-4d61-b6e1-9aa385d3ff46" providerId="ADAL" clId="{4CB567C4-884D-4DCC-960D-1CDB8EF87BFC}" dt="2019-02-06T16:19:26.281" v="0" actId="20577"/>
        <pc:sldMkLst>
          <pc:docMk/>
          <pc:sldMk cId="2637481266" sldId="256"/>
        </pc:sldMkLst>
        <pc:spChg chg="mod">
          <ac:chgData name="Theresa Hodgson" userId="213b339f-9e68-4d61-b6e1-9aa385d3ff46" providerId="ADAL" clId="{4CB567C4-884D-4DCC-960D-1CDB8EF87BFC}" dt="2019-02-06T16:19:26.281" v="0" actId="20577"/>
          <ac:spMkLst>
            <pc:docMk/>
            <pc:sldMk cId="2637481266" sldId="256"/>
            <ac:spMk id="19" creationId="{5252A847-DE45-4FA3-A1F8-EEBEB845FF8E}"/>
          </ac:spMkLst>
        </pc:spChg>
      </pc:sldChg>
      <pc:sldChg chg="addSp delSp modSp">
        <pc:chgData name="Theresa Hodgson" userId="213b339f-9e68-4d61-b6e1-9aa385d3ff46" providerId="ADAL" clId="{4CB567C4-884D-4DCC-960D-1CDB8EF87BFC}" dt="2019-02-06T17:05:20.684" v="739" actId="12788"/>
        <pc:sldMkLst>
          <pc:docMk/>
          <pc:sldMk cId="636014570" sldId="314"/>
        </pc:sldMkLst>
        <pc:spChg chg="add">
          <ac:chgData name="Theresa Hodgson" userId="213b339f-9e68-4d61-b6e1-9aa385d3ff46" providerId="ADAL" clId="{4CB567C4-884D-4DCC-960D-1CDB8EF87BFC}" dt="2019-02-06T16:52:45.245" v="544"/>
          <ac:spMkLst>
            <pc:docMk/>
            <pc:sldMk cId="636014570" sldId="314"/>
            <ac:spMk id="6" creationId="{D6C5C079-26A8-4D26-87BD-3BFC7DE4A572}"/>
          </ac:spMkLst>
        </pc:spChg>
        <pc:spChg chg="add mod">
          <ac:chgData name="Theresa Hodgson" userId="213b339f-9e68-4d61-b6e1-9aa385d3ff46" providerId="ADAL" clId="{4CB567C4-884D-4DCC-960D-1CDB8EF87BFC}" dt="2019-02-06T17:03:06.449" v="670" actId="164"/>
          <ac:spMkLst>
            <pc:docMk/>
            <pc:sldMk cId="636014570" sldId="314"/>
            <ac:spMk id="9" creationId="{9B468658-0FEA-4585-A786-3BC12EF5447E}"/>
          </ac:spMkLst>
        </pc:spChg>
        <pc:spChg chg="mod topLvl">
          <ac:chgData name="Theresa Hodgson" userId="213b339f-9e68-4d61-b6e1-9aa385d3ff46" providerId="ADAL" clId="{4CB567C4-884D-4DCC-960D-1CDB8EF87BFC}" dt="2019-02-06T17:04:56.695" v="736" actId="164"/>
          <ac:spMkLst>
            <pc:docMk/>
            <pc:sldMk cId="636014570" sldId="314"/>
            <ac:spMk id="11" creationId="{C3EB733A-FEBC-4CF1-899D-C99B7A6B7B52}"/>
          </ac:spMkLst>
        </pc:spChg>
        <pc:spChg chg="del mod">
          <ac:chgData name="Theresa Hodgson" userId="213b339f-9e68-4d61-b6e1-9aa385d3ff46" providerId="ADAL" clId="{4CB567C4-884D-4DCC-960D-1CDB8EF87BFC}" dt="2019-02-06T17:04:09.257" v="716" actId="478"/>
          <ac:spMkLst>
            <pc:docMk/>
            <pc:sldMk cId="636014570" sldId="314"/>
            <ac:spMk id="12" creationId="{B394530D-9B05-4AEF-9140-6BA82280A490}"/>
          </ac:spMkLst>
        </pc:spChg>
        <pc:spChg chg="del mod topLvl">
          <ac:chgData name="Theresa Hodgson" userId="213b339f-9e68-4d61-b6e1-9aa385d3ff46" providerId="ADAL" clId="{4CB567C4-884D-4DCC-960D-1CDB8EF87BFC}" dt="2019-02-06T17:04:43.569" v="732" actId="478"/>
          <ac:spMkLst>
            <pc:docMk/>
            <pc:sldMk cId="636014570" sldId="314"/>
            <ac:spMk id="13" creationId="{A53191B1-5D6A-4377-847C-2D60F2E6DEBC}"/>
          </ac:spMkLst>
        </pc:spChg>
        <pc:spChg chg="add mod">
          <ac:chgData name="Theresa Hodgson" userId="213b339f-9e68-4d61-b6e1-9aa385d3ff46" providerId="ADAL" clId="{4CB567C4-884D-4DCC-960D-1CDB8EF87BFC}" dt="2019-02-06T17:04:56.695" v="736" actId="164"/>
          <ac:spMkLst>
            <pc:docMk/>
            <pc:sldMk cId="636014570" sldId="314"/>
            <ac:spMk id="15" creationId="{FC57D7C2-0217-4565-88F6-4D407169E31E}"/>
          </ac:spMkLst>
        </pc:spChg>
        <pc:spChg chg="add del">
          <ac:chgData name="Theresa Hodgson" userId="213b339f-9e68-4d61-b6e1-9aa385d3ff46" providerId="ADAL" clId="{4CB567C4-884D-4DCC-960D-1CDB8EF87BFC}" dt="2019-02-06T17:04:20.031" v="719"/>
          <ac:spMkLst>
            <pc:docMk/>
            <pc:sldMk cId="636014570" sldId="314"/>
            <ac:spMk id="16" creationId="{8911A9C8-AC02-4FD1-B8A3-CF184F83D55C}"/>
          </ac:spMkLst>
        </pc:spChg>
        <pc:spChg chg="add mod">
          <ac:chgData name="Theresa Hodgson" userId="213b339f-9e68-4d61-b6e1-9aa385d3ff46" providerId="ADAL" clId="{4CB567C4-884D-4DCC-960D-1CDB8EF87BFC}" dt="2019-02-06T17:04:56.695" v="736" actId="164"/>
          <ac:spMkLst>
            <pc:docMk/>
            <pc:sldMk cId="636014570" sldId="314"/>
            <ac:spMk id="17" creationId="{4AEA2D4A-1417-4B5C-93C8-8B010E0A8281}"/>
          </ac:spMkLst>
        </pc:spChg>
        <pc:spChg chg="mod">
          <ac:chgData name="Theresa Hodgson" userId="213b339f-9e68-4d61-b6e1-9aa385d3ff46" providerId="ADAL" clId="{4CB567C4-884D-4DCC-960D-1CDB8EF87BFC}" dt="2019-02-06T17:03:14.414" v="671" actId="20577"/>
          <ac:spMkLst>
            <pc:docMk/>
            <pc:sldMk cId="636014570" sldId="314"/>
            <ac:spMk id="19" creationId="{5252A847-DE45-4FA3-A1F8-EEBEB845FF8E}"/>
          </ac:spMkLst>
        </pc:spChg>
        <pc:grpChg chg="add mod">
          <ac:chgData name="Theresa Hodgson" userId="213b339f-9e68-4d61-b6e1-9aa385d3ff46" providerId="ADAL" clId="{4CB567C4-884D-4DCC-960D-1CDB8EF87BFC}" dt="2019-02-06T17:05:20.684" v="739" actId="12788"/>
          <ac:grpSpMkLst>
            <pc:docMk/>
            <pc:sldMk cId="636014570" sldId="314"/>
            <ac:grpSpMk id="2" creationId="{F6A21E24-9794-4C32-AC17-3765B596C6DD}"/>
          </ac:grpSpMkLst>
        </pc:grpChg>
        <pc:grpChg chg="add mod">
          <ac:chgData name="Theresa Hodgson" userId="213b339f-9e68-4d61-b6e1-9aa385d3ff46" providerId="ADAL" clId="{4CB567C4-884D-4DCC-960D-1CDB8EF87BFC}" dt="2019-02-06T17:05:00.325" v="737" actId="1076"/>
          <ac:grpSpMkLst>
            <pc:docMk/>
            <pc:sldMk cId="636014570" sldId="314"/>
            <ac:grpSpMk id="3" creationId="{25CA9C0B-B761-4B27-9DB7-7C89985F5D0E}"/>
          </ac:grpSpMkLst>
        </pc:grpChg>
        <pc:grpChg chg="add del mod">
          <ac:chgData name="Theresa Hodgson" userId="213b339f-9e68-4d61-b6e1-9aa385d3ff46" providerId="ADAL" clId="{4CB567C4-884D-4DCC-960D-1CDB8EF87BFC}" dt="2019-02-06T17:04:43.569" v="732" actId="478"/>
          <ac:grpSpMkLst>
            <pc:docMk/>
            <pc:sldMk cId="636014570" sldId="314"/>
            <ac:grpSpMk id="10" creationId="{5C7F5E35-2256-42F3-9ECA-940A1C2E934F}"/>
          </ac:grpSpMkLst>
        </pc:grpChg>
        <pc:picChg chg="add mod">
          <ac:chgData name="Theresa Hodgson" userId="213b339f-9e68-4d61-b6e1-9aa385d3ff46" providerId="ADAL" clId="{4CB567C4-884D-4DCC-960D-1CDB8EF87BFC}" dt="2019-02-06T17:03:06.449" v="670" actId="164"/>
          <ac:picMkLst>
            <pc:docMk/>
            <pc:sldMk cId="636014570" sldId="314"/>
            <ac:picMk id="14" creationId="{9784B839-4566-4A7E-BC25-0B2DC28C2688}"/>
          </ac:picMkLst>
        </pc:picChg>
      </pc:sldChg>
      <pc:sldChg chg="addSp delSp modSp">
        <pc:chgData name="Theresa Hodgson" userId="213b339f-9e68-4d61-b6e1-9aa385d3ff46" providerId="ADAL" clId="{4CB567C4-884D-4DCC-960D-1CDB8EF87BFC}" dt="2019-02-07T08:58:19.351" v="883" actId="1076"/>
        <pc:sldMkLst>
          <pc:docMk/>
          <pc:sldMk cId="1071900124" sldId="355"/>
        </pc:sldMkLst>
        <pc:spChg chg="add del mod">
          <ac:chgData name="Theresa Hodgson" userId="213b339f-9e68-4d61-b6e1-9aa385d3ff46" providerId="ADAL" clId="{4CB567C4-884D-4DCC-960D-1CDB8EF87BFC}" dt="2019-02-06T16:52:57.009" v="549" actId="478"/>
          <ac:spMkLst>
            <pc:docMk/>
            <pc:sldMk cId="1071900124" sldId="355"/>
            <ac:spMk id="2" creationId="{3E2D6984-491C-429F-A633-46CAB1A20242}"/>
          </ac:spMkLst>
        </pc:spChg>
        <pc:spChg chg="mod">
          <ac:chgData name="Theresa Hodgson" userId="213b339f-9e68-4d61-b6e1-9aa385d3ff46" providerId="ADAL" clId="{4CB567C4-884D-4DCC-960D-1CDB8EF87BFC}" dt="2019-02-06T16:51:00.852" v="535" actId="1582"/>
          <ac:spMkLst>
            <pc:docMk/>
            <pc:sldMk cId="1071900124" sldId="355"/>
            <ac:spMk id="10" creationId="{A3A2E22D-0E4B-4ECF-9DA5-2C238107D142}"/>
          </ac:spMkLst>
        </pc:spChg>
        <pc:spChg chg="mod">
          <ac:chgData name="Theresa Hodgson" userId="213b339f-9e68-4d61-b6e1-9aa385d3ff46" providerId="ADAL" clId="{4CB567C4-884D-4DCC-960D-1CDB8EF87BFC}" dt="2019-02-06T16:51:00.852" v="535" actId="1582"/>
          <ac:spMkLst>
            <pc:docMk/>
            <pc:sldMk cId="1071900124" sldId="355"/>
            <ac:spMk id="11" creationId="{5DCE07C7-DEFF-4E18-BAE4-9335BAC0D9D0}"/>
          </ac:spMkLst>
        </pc:spChg>
        <pc:spChg chg="mod">
          <ac:chgData name="Theresa Hodgson" userId="213b339f-9e68-4d61-b6e1-9aa385d3ff46" providerId="ADAL" clId="{4CB567C4-884D-4DCC-960D-1CDB8EF87BFC}" dt="2019-02-06T16:51:00.852" v="535" actId="1582"/>
          <ac:spMkLst>
            <pc:docMk/>
            <pc:sldMk cId="1071900124" sldId="355"/>
            <ac:spMk id="12" creationId="{3684437B-4E0B-4071-931A-A68B176CDC04}"/>
          </ac:spMkLst>
        </pc:spChg>
        <pc:spChg chg="mod">
          <ac:chgData name="Theresa Hodgson" userId="213b339f-9e68-4d61-b6e1-9aa385d3ff46" providerId="ADAL" clId="{4CB567C4-884D-4DCC-960D-1CDB8EF87BFC}" dt="2019-02-07T08:58:15.559" v="882" actId="1076"/>
          <ac:spMkLst>
            <pc:docMk/>
            <pc:sldMk cId="1071900124" sldId="355"/>
            <ac:spMk id="19" creationId="{5252A847-DE45-4FA3-A1F8-EEBEB845FF8E}"/>
          </ac:spMkLst>
        </pc:spChg>
        <pc:grpChg chg="add mod">
          <ac:chgData name="Theresa Hodgson" userId="213b339f-9e68-4d61-b6e1-9aa385d3ff46" providerId="ADAL" clId="{4CB567C4-884D-4DCC-960D-1CDB8EF87BFC}" dt="2019-02-06T16:49:46.373" v="529" actId="14100"/>
          <ac:grpSpMkLst>
            <pc:docMk/>
            <pc:sldMk cId="1071900124" sldId="355"/>
            <ac:grpSpMk id="9" creationId="{DCCA88F2-F932-4CA5-ACA5-853D8050A814}"/>
          </ac:grpSpMkLst>
        </pc:grpChg>
        <pc:grpChg chg="add mod">
          <ac:chgData name="Theresa Hodgson" userId="213b339f-9e68-4d61-b6e1-9aa385d3ff46" providerId="ADAL" clId="{4CB567C4-884D-4DCC-960D-1CDB8EF87BFC}" dt="2019-02-07T08:58:19.351" v="883" actId="1076"/>
          <ac:grpSpMkLst>
            <pc:docMk/>
            <pc:sldMk cId="1071900124" sldId="355"/>
            <ac:grpSpMk id="13" creationId="{F7DD1EAC-D48D-4A09-A0DE-468993AD73B0}"/>
          </ac:grpSpMkLst>
        </pc:grpChg>
      </pc:sldChg>
      <pc:sldChg chg="addSp modSp">
        <pc:chgData name="Theresa Hodgson" userId="213b339f-9e68-4d61-b6e1-9aa385d3ff46" providerId="ADAL" clId="{4CB567C4-884D-4DCC-960D-1CDB8EF87BFC}" dt="2019-02-06T16:51:55.116" v="540" actId="1582"/>
        <pc:sldMkLst>
          <pc:docMk/>
          <pc:sldMk cId="36917022" sldId="360"/>
        </pc:sldMkLst>
        <pc:spChg chg="add mod">
          <ac:chgData name="Theresa Hodgson" userId="213b339f-9e68-4d61-b6e1-9aa385d3ff46" providerId="ADAL" clId="{4CB567C4-884D-4DCC-960D-1CDB8EF87BFC}" dt="2019-02-06T16:51:55.116" v="540" actId="1582"/>
          <ac:spMkLst>
            <pc:docMk/>
            <pc:sldMk cId="36917022" sldId="360"/>
            <ac:spMk id="6" creationId="{25C1237C-8243-41D9-8E14-3CF927A52B13}"/>
          </ac:spMkLst>
        </pc:spChg>
        <pc:spChg chg="add mod">
          <ac:chgData name="Theresa Hodgson" userId="213b339f-9e68-4d61-b6e1-9aa385d3ff46" providerId="ADAL" clId="{4CB567C4-884D-4DCC-960D-1CDB8EF87BFC}" dt="2019-02-06T16:51:55.116" v="540" actId="1582"/>
          <ac:spMkLst>
            <pc:docMk/>
            <pc:sldMk cId="36917022" sldId="360"/>
            <ac:spMk id="9" creationId="{8DD3BD3C-9A96-4B67-B934-ADC50BFFB1CD}"/>
          </ac:spMkLst>
        </pc:spChg>
        <pc:spChg chg="add mod">
          <ac:chgData name="Theresa Hodgson" userId="213b339f-9e68-4d61-b6e1-9aa385d3ff46" providerId="ADAL" clId="{4CB567C4-884D-4DCC-960D-1CDB8EF87BFC}" dt="2019-02-06T16:51:55.116" v="540" actId="1582"/>
          <ac:spMkLst>
            <pc:docMk/>
            <pc:sldMk cId="36917022" sldId="360"/>
            <ac:spMk id="10" creationId="{98F60411-A0FA-4150-A870-AE7AA676FB3E}"/>
          </ac:spMkLst>
        </pc:spChg>
        <pc:spChg chg="mod">
          <ac:chgData name="Theresa Hodgson" userId="213b339f-9e68-4d61-b6e1-9aa385d3ff46" providerId="ADAL" clId="{4CB567C4-884D-4DCC-960D-1CDB8EF87BFC}" dt="2019-02-06T16:30:55.824" v="81" actId="207"/>
          <ac:spMkLst>
            <pc:docMk/>
            <pc:sldMk cId="36917022" sldId="360"/>
            <ac:spMk id="19" creationId="{5252A847-DE45-4FA3-A1F8-EEBEB845FF8E}"/>
          </ac:spMkLst>
        </pc:spChg>
        <pc:picChg chg="add mod">
          <ac:chgData name="Theresa Hodgson" userId="213b339f-9e68-4d61-b6e1-9aa385d3ff46" providerId="ADAL" clId="{4CB567C4-884D-4DCC-960D-1CDB8EF87BFC}" dt="2019-02-06T16:32:32.310" v="108" actId="12789"/>
          <ac:picMkLst>
            <pc:docMk/>
            <pc:sldMk cId="36917022" sldId="360"/>
            <ac:picMk id="11" creationId="{60E798EB-F631-445F-9688-B57EA1460195}"/>
          </ac:picMkLst>
        </pc:picChg>
        <pc:picChg chg="add mod">
          <ac:chgData name="Theresa Hodgson" userId="213b339f-9e68-4d61-b6e1-9aa385d3ff46" providerId="ADAL" clId="{4CB567C4-884D-4DCC-960D-1CDB8EF87BFC}" dt="2019-02-06T16:32:37.851" v="109" actId="12789"/>
          <ac:picMkLst>
            <pc:docMk/>
            <pc:sldMk cId="36917022" sldId="360"/>
            <ac:picMk id="12" creationId="{36BD44FB-CDBD-4855-A0EA-AD415B9F4308}"/>
          </ac:picMkLst>
        </pc:picChg>
        <pc:picChg chg="add mod">
          <ac:chgData name="Theresa Hodgson" userId="213b339f-9e68-4d61-b6e1-9aa385d3ff46" providerId="ADAL" clId="{4CB567C4-884D-4DCC-960D-1CDB8EF87BFC}" dt="2019-02-06T16:32:26.955" v="107" actId="12789"/>
          <ac:picMkLst>
            <pc:docMk/>
            <pc:sldMk cId="36917022" sldId="360"/>
            <ac:picMk id="13" creationId="{F388A76A-AAD0-483B-92D9-8DDBE673B383}"/>
          </ac:picMkLst>
        </pc:picChg>
      </pc:sldChg>
      <pc:sldChg chg="addSp delSp modSp">
        <pc:chgData name="Theresa Hodgson" userId="213b339f-9e68-4d61-b6e1-9aa385d3ff46" providerId="ADAL" clId="{4CB567C4-884D-4DCC-960D-1CDB8EF87BFC}" dt="2019-02-06T17:12:59.373" v="816" actId="403"/>
        <pc:sldMkLst>
          <pc:docMk/>
          <pc:sldMk cId="1669721746" sldId="365"/>
        </pc:sldMkLst>
        <pc:spChg chg="add mod">
          <ac:chgData name="Theresa Hodgson" userId="213b339f-9e68-4d61-b6e1-9aa385d3ff46" providerId="ADAL" clId="{4CB567C4-884D-4DCC-960D-1CDB8EF87BFC}" dt="2019-02-06T17:12:54.607" v="815" actId="403"/>
          <ac:spMkLst>
            <pc:docMk/>
            <pc:sldMk cId="1669721746" sldId="365"/>
            <ac:spMk id="2" creationId="{581CE651-F760-4FD6-BB5A-C66259B04097}"/>
          </ac:spMkLst>
        </pc:spChg>
        <pc:spChg chg="add mod">
          <ac:chgData name="Theresa Hodgson" userId="213b339f-9e68-4d61-b6e1-9aa385d3ff46" providerId="ADAL" clId="{4CB567C4-884D-4DCC-960D-1CDB8EF87BFC}" dt="2019-02-06T17:12:59.373" v="816" actId="403"/>
          <ac:spMkLst>
            <pc:docMk/>
            <pc:sldMk cId="1669721746" sldId="365"/>
            <ac:spMk id="15" creationId="{B1B9AA8C-D709-4478-9F76-2584DF711991}"/>
          </ac:spMkLst>
        </pc:spChg>
        <pc:spChg chg="mod">
          <ac:chgData name="Theresa Hodgson" userId="213b339f-9e68-4d61-b6e1-9aa385d3ff46" providerId="ADAL" clId="{4CB567C4-884D-4DCC-960D-1CDB8EF87BFC}" dt="2019-02-06T16:22:08.304" v="31" actId="20577"/>
          <ac:spMkLst>
            <pc:docMk/>
            <pc:sldMk cId="1669721746" sldId="365"/>
            <ac:spMk id="19" creationId="{5252A847-DE45-4FA3-A1F8-EEBEB845FF8E}"/>
          </ac:spMkLst>
        </pc:spChg>
        <pc:grpChg chg="add mod">
          <ac:chgData name="Theresa Hodgson" userId="213b339f-9e68-4d61-b6e1-9aa385d3ff46" providerId="ADAL" clId="{4CB567C4-884D-4DCC-960D-1CDB8EF87BFC}" dt="2019-02-06T17:11:11.068" v="798" actId="1076"/>
          <ac:grpSpMkLst>
            <pc:docMk/>
            <pc:sldMk cId="1669721746" sldId="365"/>
            <ac:grpSpMk id="3" creationId="{692C1B89-6ACB-4091-93F6-AE5EB75F47F5}"/>
          </ac:grpSpMkLst>
        </pc:grpChg>
        <pc:graphicFrameChg chg="add del mod modGraphic">
          <ac:chgData name="Theresa Hodgson" userId="213b339f-9e68-4d61-b6e1-9aa385d3ff46" providerId="ADAL" clId="{4CB567C4-884D-4DCC-960D-1CDB8EF87BFC}" dt="2019-02-06T17:10:47.018" v="794" actId="478"/>
          <ac:graphicFrameMkLst>
            <pc:docMk/>
            <pc:sldMk cId="1669721746" sldId="365"/>
            <ac:graphicFrameMk id="6" creationId="{AF566F29-0E26-4A8F-BD83-067D5A269F32}"/>
          </ac:graphicFrameMkLst>
        </pc:graphicFrameChg>
        <pc:picChg chg="add mod">
          <ac:chgData name="Theresa Hodgson" userId="213b339f-9e68-4d61-b6e1-9aa385d3ff46" providerId="ADAL" clId="{4CB567C4-884D-4DCC-960D-1CDB8EF87BFC}" dt="2019-02-06T16:22:26.407" v="33" actId="1076"/>
          <ac:picMkLst>
            <pc:docMk/>
            <pc:sldMk cId="1669721746" sldId="365"/>
            <ac:picMk id="9" creationId="{5D34B603-9D78-4B2D-B2E0-1B10BDA392B1}"/>
          </ac:picMkLst>
        </pc:picChg>
        <pc:picChg chg="add mod">
          <ac:chgData name="Theresa Hodgson" userId="213b339f-9e68-4d61-b6e1-9aa385d3ff46" providerId="ADAL" clId="{4CB567C4-884D-4DCC-960D-1CDB8EF87BFC}" dt="2019-02-06T16:22:46.919" v="41"/>
          <ac:picMkLst>
            <pc:docMk/>
            <pc:sldMk cId="1669721746" sldId="365"/>
            <ac:picMk id="10" creationId="{80FDEB60-33A9-41B6-94FF-710E25B254E1}"/>
          </ac:picMkLst>
        </pc:picChg>
        <pc:picChg chg="add mod">
          <ac:chgData name="Theresa Hodgson" userId="213b339f-9e68-4d61-b6e1-9aa385d3ff46" providerId="ADAL" clId="{4CB567C4-884D-4DCC-960D-1CDB8EF87BFC}" dt="2019-02-06T16:22:26.407" v="33" actId="1076"/>
          <ac:picMkLst>
            <pc:docMk/>
            <pc:sldMk cId="1669721746" sldId="365"/>
            <ac:picMk id="11" creationId="{DF76D552-E356-4B5E-9734-1EE005683830}"/>
          </ac:picMkLst>
        </pc:picChg>
        <pc:picChg chg="add del mod">
          <ac:chgData name="Theresa Hodgson" userId="213b339f-9e68-4d61-b6e1-9aa385d3ff46" providerId="ADAL" clId="{4CB567C4-884D-4DCC-960D-1CDB8EF87BFC}" dt="2019-02-06T16:23:57.554" v="77" actId="478"/>
          <ac:picMkLst>
            <pc:docMk/>
            <pc:sldMk cId="1669721746" sldId="365"/>
            <ac:picMk id="12" creationId="{FC30A463-E759-4A6F-BDEA-6934034C65A7}"/>
          </ac:picMkLst>
        </pc:picChg>
        <pc:picChg chg="add mod">
          <ac:chgData name="Theresa Hodgson" userId="213b339f-9e68-4d61-b6e1-9aa385d3ff46" providerId="ADAL" clId="{4CB567C4-884D-4DCC-960D-1CDB8EF87BFC}" dt="2019-02-06T16:22:26.407" v="33" actId="1076"/>
          <ac:picMkLst>
            <pc:docMk/>
            <pc:sldMk cId="1669721746" sldId="365"/>
            <ac:picMk id="13" creationId="{E9D7372D-477B-4E08-A1CE-21D81EE7A399}"/>
          </ac:picMkLst>
        </pc:picChg>
        <pc:picChg chg="add mod">
          <ac:chgData name="Theresa Hodgson" userId="213b339f-9e68-4d61-b6e1-9aa385d3ff46" providerId="ADAL" clId="{4CB567C4-884D-4DCC-960D-1CDB8EF87BFC}" dt="2019-02-06T16:24:01.399" v="79" actId="1076"/>
          <ac:picMkLst>
            <pc:docMk/>
            <pc:sldMk cId="1669721746" sldId="365"/>
            <ac:picMk id="14" creationId="{EE10DADD-5C9C-4B60-BC1A-91EA5A57DA9F}"/>
          </ac:picMkLst>
        </pc:picChg>
      </pc:sldChg>
      <pc:sldChg chg="addSp modSp add">
        <pc:chgData name="Theresa Hodgson" userId="213b339f-9e68-4d61-b6e1-9aa385d3ff46" providerId="ADAL" clId="{4CB567C4-884D-4DCC-960D-1CDB8EF87BFC}" dt="2019-02-06T16:51:35.059" v="538" actId="1582"/>
        <pc:sldMkLst>
          <pc:docMk/>
          <pc:sldMk cId="2016281656" sldId="367"/>
        </pc:sldMkLst>
        <pc:spChg chg="mod">
          <ac:chgData name="Theresa Hodgson" userId="213b339f-9e68-4d61-b6e1-9aa385d3ff46" providerId="ADAL" clId="{4CB567C4-884D-4DCC-960D-1CDB8EF87BFC}" dt="2019-02-06T16:51:35.059" v="538" actId="1582"/>
          <ac:spMkLst>
            <pc:docMk/>
            <pc:sldMk cId="2016281656" sldId="367"/>
            <ac:spMk id="9" creationId="{7AF7F9C7-3F5D-4B10-9ED8-E1B99989E18B}"/>
          </ac:spMkLst>
        </pc:spChg>
        <pc:spChg chg="mod">
          <ac:chgData name="Theresa Hodgson" userId="213b339f-9e68-4d61-b6e1-9aa385d3ff46" providerId="ADAL" clId="{4CB567C4-884D-4DCC-960D-1CDB8EF87BFC}" dt="2019-02-06T16:51:35.059" v="538" actId="1582"/>
          <ac:spMkLst>
            <pc:docMk/>
            <pc:sldMk cId="2016281656" sldId="367"/>
            <ac:spMk id="10" creationId="{B2474BC0-060A-47F2-8151-2D330C803998}"/>
          </ac:spMkLst>
        </pc:spChg>
        <pc:spChg chg="mod">
          <ac:chgData name="Theresa Hodgson" userId="213b339f-9e68-4d61-b6e1-9aa385d3ff46" providerId="ADAL" clId="{4CB567C4-884D-4DCC-960D-1CDB8EF87BFC}" dt="2019-02-06T16:51:35.059" v="538" actId="1582"/>
          <ac:spMkLst>
            <pc:docMk/>
            <pc:sldMk cId="2016281656" sldId="367"/>
            <ac:spMk id="11" creationId="{EA68FA3F-C060-42CF-BCDD-EA98528E1017}"/>
          </ac:spMkLst>
        </pc:spChg>
        <pc:spChg chg="mod">
          <ac:chgData name="Theresa Hodgson" userId="213b339f-9e68-4d61-b6e1-9aa385d3ff46" providerId="ADAL" clId="{4CB567C4-884D-4DCC-960D-1CDB8EF87BFC}" dt="2019-02-06T16:35:52.928" v="153" actId="1076"/>
          <ac:spMkLst>
            <pc:docMk/>
            <pc:sldMk cId="2016281656" sldId="367"/>
            <ac:spMk id="19" creationId="{5252A847-DE45-4FA3-A1F8-EEBEB845FF8E}"/>
          </ac:spMkLst>
        </pc:spChg>
        <pc:grpChg chg="add mod">
          <ac:chgData name="Theresa Hodgson" userId="213b339f-9e68-4d61-b6e1-9aa385d3ff46" providerId="ADAL" clId="{4CB567C4-884D-4DCC-960D-1CDB8EF87BFC}" dt="2019-02-06T16:36:08.882" v="190" actId="14100"/>
          <ac:grpSpMkLst>
            <pc:docMk/>
            <pc:sldMk cId="2016281656" sldId="367"/>
            <ac:grpSpMk id="6" creationId="{53E440AC-910C-456C-A8F1-1150724AD2A5}"/>
          </ac:grpSpMkLst>
        </pc:grpChg>
      </pc:sldChg>
      <pc:sldChg chg="addSp delSp modSp add">
        <pc:chgData name="Theresa Hodgson" userId="213b339f-9e68-4d61-b6e1-9aa385d3ff46" providerId="ADAL" clId="{4CB567C4-884D-4DCC-960D-1CDB8EF87BFC}" dt="2019-02-06T17:14:28.874" v="824" actId="255"/>
        <pc:sldMkLst>
          <pc:docMk/>
          <pc:sldMk cId="1297645151" sldId="368"/>
        </pc:sldMkLst>
        <pc:spChg chg="mod">
          <ac:chgData name="Theresa Hodgson" userId="213b339f-9e68-4d61-b6e1-9aa385d3ff46" providerId="ADAL" clId="{4CB567C4-884D-4DCC-960D-1CDB8EF87BFC}" dt="2019-02-06T17:14:28.874" v="824" actId="255"/>
          <ac:spMkLst>
            <pc:docMk/>
            <pc:sldMk cId="1297645151" sldId="368"/>
            <ac:spMk id="10" creationId="{4F0D8180-F261-4615-9AD7-A8393F8E4BB9}"/>
          </ac:spMkLst>
        </pc:spChg>
        <pc:spChg chg="mod">
          <ac:chgData name="Theresa Hodgson" userId="213b339f-9e68-4d61-b6e1-9aa385d3ff46" providerId="ADAL" clId="{4CB567C4-884D-4DCC-960D-1CDB8EF87BFC}" dt="2019-02-06T17:14:28.874" v="824" actId="255"/>
          <ac:spMkLst>
            <pc:docMk/>
            <pc:sldMk cId="1297645151" sldId="368"/>
            <ac:spMk id="11" creationId="{B805E33B-D99A-40DA-B2CE-498220685AA7}"/>
          </ac:spMkLst>
        </pc:spChg>
        <pc:spChg chg="mod">
          <ac:chgData name="Theresa Hodgson" userId="213b339f-9e68-4d61-b6e1-9aa385d3ff46" providerId="ADAL" clId="{4CB567C4-884D-4DCC-960D-1CDB8EF87BFC}" dt="2019-02-06T17:14:28.874" v="824" actId="255"/>
          <ac:spMkLst>
            <pc:docMk/>
            <pc:sldMk cId="1297645151" sldId="368"/>
            <ac:spMk id="12" creationId="{1EBD86D4-C30D-45BB-989E-570F7F060788}"/>
          </ac:spMkLst>
        </pc:spChg>
        <pc:spChg chg="mod">
          <ac:chgData name="Theresa Hodgson" userId="213b339f-9e68-4d61-b6e1-9aa385d3ff46" providerId="ADAL" clId="{4CB567C4-884D-4DCC-960D-1CDB8EF87BFC}" dt="2019-02-06T16:38:41.470" v="277" actId="207"/>
          <ac:spMkLst>
            <pc:docMk/>
            <pc:sldMk cId="1297645151" sldId="368"/>
            <ac:spMk id="19" creationId="{5252A847-DE45-4FA3-A1F8-EEBEB845FF8E}"/>
          </ac:spMkLst>
        </pc:spChg>
        <pc:grpChg chg="add mod">
          <ac:chgData name="Theresa Hodgson" userId="213b339f-9e68-4d61-b6e1-9aa385d3ff46" providerId="ADAL" clId="{4CB567C4-884D-4DCC-960D-1CDB8EF87BFC}" dt="2019-02-06T16:44:28.862" v="447" actId="1036"/>
          <ac:grpSpMkLst>
            <pc:docMk/>
            <pc:sldMk cId="1297645151" sldId="368"/>
            <ac:grpSpMk id="9" creationId="{79F4E63A-EFB7-4BD1-9DCB-084B69C4B484}"/>
          </ac:grpSpMkLst>
        </pc:grpChg>
        <pc:graphicFrameChg chg="add del mod modGraphic">
          <ac:chgData name="Theresa Hodgson" userId="213b339f-9e68-4d61-b6e1-9aa385d3ff46" providerId="ADAL" clId="{4CB567C4-884D-4DCC-960D-1CDB8EF87BFC}" dt="2019-02-06T16:43:26.503" v="389"/>
          <ac:graphicFrameMkLst>
            <pc:docMk/>
            <pc:sldMk cId="1297645151" sldId="368"/>
            <ac:graphicFrameMk id="6" creationId="{A5195662-E47C-46F3-824F-436290AE04F6}"/>
          </ac:graphicFrameMkLst>
        </pc:graphicFrameChg>
        <pc:graphicFrameChg chg="add mod">
          <ac:chgData name="Theresa Hodgson" userId="213b339f-9e68-4d61-b6e1-9aa385d3ff46" providerId="ADAL" clId="{4CB567C4-884D-4DCC-960D-1CDB8EF87BFC}" dt="2019-02-06T16:44:28.862" v="447" actId="1036"/>
          <ac:graphicFrameMkLst>
            <pc:docMk/>
            <pc:sldMk cId="1297645151" sldId="368"/>
            <ac:graphicFrameMk id="13" creationId="{0ABDEC76-D635-43FF-932E-F8D0C990B7F4}"/>
          </ac:graphicFrameMkLst>
        </pc:graphicFrameChg>
        <pc:graphicFrameChg chg="add del mod">
          <ac:chgData name="Theresa Hodgson" userId="213b339f-9e68-4d61-b6e1-9aa385d3ff46" providerId="ADAL" clId="{4CB567C4-884D-4DCC-960D-1CDB8EF87BFC}" dt="2019-02-06T16:44:51.404" v="478"/>
          <ac:graphicFrameMkLst>
            <pc:docMk/>
            <pc:sldMk cId="1297645151" sldId="368"/>
            <ac:graphicFrameMk id="14" creationId="{8A2F3CF6-559B-4864-8B60-20AF491B7A5D}"/>
          </ac:graphicFrameMkLst>
        </pc:graphicFrameChg>
      </pc:sldChg>
      <pc:sldChg chg="addSp delSp modSp add">
        <pc:chgData name="Theresa Hodgson" userId="213b339f-9e68-4d61-b6e1-9aa385d3ff46" providerId="ADAL" clId="{4CB567C4-884D-4DCC-960D-1CDB8EF87BFC}" dt="2019-02-06T16:56:40.364" v="602" actId="1582"/>
        <pc:sldMkLst>
          <pc:docMk/>
          <pc:sldMk cId="414081029" sldId="370"/>
        </pc:sldMkLst>
        <pc:spChg chg="add del mod">
          <ac:chgData name="Theresa Hodgson" userId="213b339f-9e68-4d61-b6e1-9aa385d3ff46" providerId="ADAL" clId="{4CB567C4-884D-4DCC-960D-1CDB8EF87BFC}" dt="2019-02-06T16:52:53.065" v="548" actId="478"/>
          <ac:spMkLst>
            <pc:docMk/>
            <pc:sldMk cId="414081029" sldId="370"/>
            <ac:spMk id="6" creationId="{37496620-6202-400D-A075-1134214157BC}"/>
          </ac:spMkLst>
        </pc:spChg>
        <pc:spChg chg="mod">
          <ac:chgData name="Theresa Hodgson" userId="213b339f-9e68-4d61-b6e1-9aa385d3ff46" providerId="ADAL" clId="{4CB567C4-884D-4DCC-960D-1CDB8EF87BFC}" dt="2019-02-06T16:56:34.846" v="601" actId="1582"/>
          <ac:spMkLst>
            <pc:docMk/>
            <pc:sldMk cId="414081029" sldId="370"/>
            <ac:spMk id="10" creationId="{99FE8174-0FF0-432B-9A0C-46F8581E400A}"/>
          </ac:spMkLst>
        </pc:spChg>
        <pc:spChg chg="mod">
          <ac:chgData name="Theresa Hodgson" userId="213b339f-9e68-4d61-b6e1-9aa385d3ff46" providerId="ADAL" clId="{4CB567C4-884D-4DCC-960D-1CDB8EF87BFC}" dt="2019-02-06T16:56:34.846" v="601" actId="1582"/>
          <ac:spMkLst>
            <pc:docMk/>
            <pc:sldMk cId="414081029" sldId="370"/>
            <ac:spMk id="11" creationId="{57138DA0-98A3-45EF-87B8-DC0F2B62228B}"/>
          </ac:spMkLst>
        </pc:spChg>
        <pc:spChg chg="mod">
          <ac:chgData name="Theresa Hodgson" userId="213b339f-9e68-4d61-b6e1-9aa385d3ff46" providerId="ADAL" clId="{4CB567C4-884D-4DCC-960D-1CDB8EF87BFC}" dt="2019-02-06T16:56:34.846" v="601" actId="1582"/>
          <ac:spMkLst>
            <pc:docMk/>
            <pc:sldMk cId="414081029" sldId="370"/>
            <ac:spMk id="12" creationId="{26BA2419-3B66-4B19-A7C3-1BA088EAA0DF}"/>
          </ac:spMkLst>
        </pc:spChg>
        <pc:spChg chg="mod">
          <ac:chgData name="Theresa Hodgson" userId="213b339f-9e68-4d61-b6e1-9aa385d3ff46" providerId="ADAL" clId="{4CB567C4-884D-4DCC-960D-1CDB8EF87BFC}" dt="2019-02-06T16:56:34.846" v="601" actId="1582"/>
          <ac:spMkLst>
            <pc:docMk/>
            <pc:sldMk cId="414081029" sldId="370"/>
            <ac:spMk id="13" creationId="{5CAA887E-54DD-4469-9A6D-DFBAA0C12D07}"/>
          </ac:spMkLst>
        </pc:spChg>
        <pc:spChg chg="mod">
          <ac:chgData name="Theresa Hodgson" userId="213b339f-9e68-4d61-b6e1-9aa385d3ff46" providerId="ADAL" clId="{4CB567C4-884D-4DCC-960D-1CDB8EF87BFC}" dt="2019-02-06T16:56:34.846" v="601" actId="1582"/>
          <ac:spMkLst>
            <pc:docMk/>
            <pc:sldMk cId="414081029" sldId="370"/>
            <ac:spMk id="14" creationId="{A1DD2DA5-6C1D-4FA4-AC45-84324D454712}"/>
          </ac:spMkLst>
        </pc:spChg>
        <pc:spChg chg="mod">
          <ac:chgData name="Theresa Hodgson" userId="213b339f-9e68-4d61-b6e1-9aa385d3ff46" providerId="ADAL" clId="{4CB567C4-884D-4DCC-960D-1CDB8EF87BFC}" dt="2019-02-06T16:56:40.364" v="602" actId="1582"/>
          <ac:spMkLst>
            <pc:docMk/>
            <pc:sldMk cId="414081029" sldId="370"/>
            <ac:spMk id="16" creationId="{CC7DF163-D083-4833-9FAC-95FC213100F4}"/>
          </ac:spMkLst>
        </pc:spChg>
        <pc:spChg chg="mod">
          <ac:chgData name="Theresa Hodgson" userId="213b339f-9e68-4d61-b6e1-9aa385d3ff46" providerId="ADAL" clId="{4CB567C4-884D-4DCC-960D-1CDB8EF87BFC}" dt="2019-02-06T16:56:40.364" v="602" actId="1582"/>
          <ac:spMkLst>
            <pc:docMk/>
            <pc:sldMk cId="414081029" sldId="370"/>
            <ac:spMk id="17" creationId="{DAA846EC-46C9-45CC-9B88-2AAC95698C50}"/>
          </ac:spMkLst>
        </pc:spChg>
        <pc:spChg chg="add del mod">
          <ac:chgData name="Theresa Hodgson" userId="213b339f-9e68-4d61-b6e1-9aa385d3ff46" providerId="ADAL" clId="{4CB567C4-884D-4DCC-960D-1CDB8EF87BFC}" dt="2019-02-06T16:54:26.014" v="559" actId="20577"/>
          <ac:spMkLst>
            <pc:docMk/>
            <pc:sldMk cId="414081029" sldId="370"/>
            <ac:spMk id="19" creationId="{5252A847-DE45-4FA3-A1F8-EEBEB845FF8E}"/>
          </ac:spMkLst>
        </pc:spChg>
        <pc:spChg chg="mod">
          <ac:chgData name="Theresa Hodgson" userId="213b339f-9e68-4d61-b6e1-9aa385d3ff46" providerId="ADAL" clId="{4CB567C4-884D-4DCC-960D-1CDB8EF87BFC}" dt="2019-02-06T16:56:40.364" v="602" actId="1582"/>
          <ac:spMkLst>
            <pc:docMk/>
            <pc:sldMk cId="414081029" sldId="370"/>
            <ac:spMk id="20" creationId="{FDA95B2C-CFE5-4273-B05D-7BD0AA133B4F}"/>
          </ac:spMkLst>
        </pc:spChg>
        <pc:grpChg chg="add mod">
          <ac:chgData name="Theresa Hodgson" userId="213b339f-9e68-4d61-b6e1-9aa385d3ff46" providerId="ADAL" clId="{4CB567C4-884D-4DCC-960D-1CDB8EF87BFC}" dt="2019-02-06T16:55:47.999" v="580" actId="14100"/>
          <ac:grpSpMkLst>
            <pc:docMk/>
            <pc:sldMk cId="414081029" sldId="370"/>
            <ac:grpSpMk id="9" creationId="{B53A3CA7-3C0F-49CB-9D4D-350865C71B73}"/>
          </ac:grpSpMkLst>
        </pc:grpChg>
        <pc:grpChg chg="add mod">
          <ac:chgData name="Theresa Hodgson" userId="213b339f-9e68-4d61-b6e1-9aa385d3ff46" providerId="ADAL" clId="{4CB567C4-884D-4DCC-960D-1CDB8EF87BFC}" dt="2019-02-06T16:55:54.122" v="596" actId="14100"/>
          <ac:grpSpMkLst>
            <pc:docMk/>
            <pc:sldMk cId="414081029" sldId="370"/>
            <ac:grpSpMk id="15" creationId="{E33C2D0C-D10B-4D8A-9774-3F721D549222}"/>
          </ac:grpSpMkLst>
        </pc:grpChg>
      </pc:sldChg>
      <pc:sldChg chg="addSp modSp add">
        <pc:chgData name="Theresa Hodgson" userId="213b339f-9e68-4d61-b6e1-9aa385d3ff46" providerId="ADAL" clId="{4CB567C4-884D-4DCC-960D-1CDB8EF87BFC}" dt="2019-02-06T16:51:29.767" v="537" actId="1582"/>
        <pc:sldMkLst>
          <pc:docMk/>
          <pc:sldMk cId="2013610830" sldId="373"/>
        </pc:sldMkLst>
        <pc:spChg chg="mod">
          <ac:chgData name="Theresa Hodgson" userId="213b339f-9e68-4d61-b6e1-9aa385d3ff46" providerId="ADAL" clId="{4CB567C4-884D-4DCC-960D-1CDB8EF87BFC}" dt="2019-02-06T16:51:29.767" v="537" actId="1582"/>
          <ac:spMkLst>
            <pc:docMk/>
            <pc:sldMk cId="2013610830" sldId="373"/>
            <ac:spMk id="9" creationId="{7AF7F9C7-3F5D-4B10-9ED8-E1B99989E18B}"/>
          </ac:spMkLst>
        </pc:spChg>
        <pc:spChg chg="mod">
          <ac:chgData name="Theresa Hodgson" userId="213b339f-9e68-4d61-b6e1-9aa385d3ff46" providerId="ADAL" clId="{4CB567C4-884D-4DCC-960D-1CDB8EF87BFC}" dt="2019-02-06T16:51:29.767" v="537" actId="1582"/>
          <ac:spMkLst>
            <pc:docMk/>
            <pc:sldMk cId="2013610830" sldId="373"/>
            <ac:spMk id="10" creationId="{B2474BC0-060A-47F2-8151-2D330C803998}"/>
          </ac:spMkLst>
        </pc:spChg>
        <pc:spChg chg="mod">
          <ac:chgData name="Theresa Hodgson" userId="213b339f-9e68-4d61-b6e1-9aa385d3ff46" providerId="ADAL" clId="{4CB567C4-884D-4DCC-960D-1CDB8EF87BFC}" dt="2019-02-06T16:51:29.767" v="537" actId="1582"/>
          <ac:spMkLst>
            <pc:docMk/>
            <pc:sldMk cId="2013610830" sldId="373"/>
            <ac:spMk id="11" creationId="{EA68FA3F-C060-42CF-BCDD-EA98528E1017}"/>
          </ac:spMkLst>
        </pc:spChg>
        <pc:spChg chg="mod">
          <ac:chgData name="Theresa Hodgson" userId="213b339f-9e68-4d61-b6e1-9aa385d3ff46" providerId="ADAL" clId="{4CB567C4-884D-4DCC-960D-1CDB8EF87BFC}" dt="2019-02-06T16:51:29.767" v="537" actId="1582"/>
          <ac:spMkLst>
            <pc:docMk/>
            <pc:sldMk cId="2013610830" sldId="373"/>
            <ac:spMk id="13" creationId="{265C4E64-1A98-410C-A027-A3EA5E1FA137}"/>
          </ac:spMkLst>
        </pc:spChg>
        <pc:spChg chg="mod">
          <ac:chgData name="Theresa Hodgson" userId="213b339f-9e68-4d61-b6e1-9aa385d3ff46" providerId="ADAL" clId="{4CB567C4-884D-4DCC-960D-1CDB8EF87BFC}" dt="2019-02-06T16:51:29.767" v="537" actId="1582"/>
          <ac:spMkLst>
            <pc:docMk/>
            <pc:sldMk cId="2013610830" sldId="373"/>
            <ac:spMk id="14" creationId="{6A371C00-F174-48B6-B3CD-C1EAAC75A4FC}"/>
          </ac:spMkLst>
        </pc:spChg>
        <pc:spChg chg="mod">
          <ac:chgData name="Theresa Hodgson" userId="213b339f-9e68-4d61-b6e1-9aa385d3ff46" providerId="ADAL" clId="{4CB567C4-884D-4DCC-960D-1CDB8EF87BFC}" dt="2019-02-06T16:51:29.767" v="537" actId="1582"/>
          <ac:spMkLst>
            <pc:docMk/>
            <pc:sldMk cId="2013610830" sldId="373"/>
            <ac:spMk id="15" creationId="{4F81F2CD-10EF-4A60-9EB7-7734A59E88A6}"/>
          </ac:spMkLst>
        </pc:spChg>
        <pc:grpChg chg="add mod">
          <ac:chgData name="Theresa Hodgson" userId="213b339f-9e68-4d61-b6e1-9aa385d3ff46" providerId="ADAL" clId="{4CB567C4-884D-4DCC-960D-1CDB8EF87BFC}" dt="2019-02-06T16:36:55.859" v="217" actId="207"/>
          <ac:grpSpMkLst>
            <pc:docMk/>
            <pc:sldMk cId="2013610830" sldId="373"/>
            <ac:grpSpMk id="12" creationId="{310415D3-8071-4677-BC29-364BFEF9F009}"/>
          </ac:grpSpMkLst>
        </pc:grpChg>
      </pc:sldChg>
      <pc:sldChg chg="addSp delSp modSp add">
        <pc:chgData name="Theresa Hodgson" userId="213b339f-9e68-4d61-b6e1-9aa385d3ff46" providerId="ADAL" clId="{4CB567C4-884D-4DCC-960D-1CDB8EF87BFC}" dt="2019-02-07T08:58:23.066" v="884"/>
        <pc:sldMkLst>
          <pc:docMk/>
          <pc:sldMk cId="206499379" sldId="376"/>
        </pc:sldMkLst>
        <pc:spChg chg="del">
          <ac:chgData name="Theresa Hodgson" userId="213b339f-9e68-4d61-b6e1-9aa385d3ff46" providerId="ADAL" clId="{4CB567C4-884D-4DCC-960D-1CDB8EF87BFC}" dt="2019-02-06T16:52:41.090" v="543"/>
          <ac:spMkLst>
            <pc:docMk/>
            <pc:sldMk cId="206499379" sldId="376"/>
            <ac:spMk id="2" creationId="{3E2D6984-491C-429F-A633-46CAB1A20242}"/>
          </ac:spMkLst>
        </pc:spChg>
        <pc:spChg chg="mod">
          <ac:chgData name="Theresa Hodgson" userId="213b339f-9e68-4d61-b6e1-9aa385d3ff46" providerId="ADAL" clId="{4CB567C4-884D-4DCC-960D-1CDB8EF87BFC}" dt="2019-02-06T16:53:56.587" v="554" actId="208"/>
          <ac:spMkLst>
            <pc:docMk/>
            <pc:sldMk cId="206499379" sldId="376"/>
            <ac:spMk id="10" creationId="{A3A2E22D-0E4B-4ECF-9DA5-2C238107D142}"/>
          </ac:spMkLst>
        </pc:spChg>
        <pc:spChg chg="mod">
          <ac:chgData name="Theresa Hodgson" userId="213b339f-9e68-4d61-b6e1-9aa385d3ff46" providerId="ADAL" clId="{4CB567C4-884D-4DCC-960D-1CDB8EF87BFC}" dt="2019-02-06T16:53:56.587" v="554" actId="208"/>
          <ac:spMkLst>
            <pc:docMk/>
            <pc:sldMk cId="206499379" sldId="376"/>
            <ac:spMk id="11" creationId="{5DCE07C7-DEFF-4E18-BAE4-9335BAC0D9D0}"/>
          </ac:spMkLst>
        </pc:spChg>
        <pc:spChg chg="mod">
          <ac:chgData name="Theresa Hodgson" userId="213b339f-9e68-4d61-b6e1-9aa385d3ff46" providerId="ADAL" clId="{4CB567C4-884D-4DCC-960D-1CDB8EF87BFC}" dt="2019-02-06T16:53:38.550" v="551" actId="208"/>
          <ac:spMkLst>
            <pc:docMk/>
            <pc:sldMk cId="206499379" sldId="376"/>
            <ac:spMk id="12" creationId="{3684437B-4E0B-4071-931A-A68B176CDC04}"/>
          </ac:spMkLst>
        </pc:spChg>
        <pc:grpChg chg="add">
          <ac:chgData name="Theresa Hodgson" userId="213b339f-9e68-4d61-b6e1-9aa385d3ff46" providerId="ADAL" clId="{4CB567C4-884D-4DCC-960D-1CDB8EF87BFC}" dt="2019-02-07T08:58:23.066" v="884"/>
          <ac:grpSpMkLst>
            <pc:docMk/>
            <pc:sldMk cId="206499379" sldId="376"/>
            <ac:grpSpMk id="13" creationId="{B73E834F-1684-4842-A8C3-26F4367C544D}"/>
          </ac:grpSpMkLst>
        </pc:grpChg>
      </pc:sldChg>
      <pc:sldChg chg="addSp delSp add">
        <pc:chgData name="Theresa Hodgson" userId="213b339f-9e68-4d61-b6e1-9aa385d3ff46" providerId="ADAL" clId="{4CB567C4-884D-4DCC-960D-1CDB8EF87BFC}" dt="2019-02-06T17:12:25.869" v="813" actId="478"/>
        <pc:sldMkLst>
          <pc:docMk/>
          <pc:sldMk cId="1708112170" sldId="380"/>
        </pc:sldMkLst>
        <pc:picChg chg="del">
          <ac:chgData name="Theresa Hodgson" userId="213b339f-9e68-4d61-b6e1-9aa385d3ff46" providerId="ADAL" clId="{4CB567C4-884D-4DCC-960D-1CDB8EF87BFC}" dt="2019-02-06T17:12:25.869" v="813" actId="478"/>
          <ac:picMkLst>
            <pc:docMk/>
            <pc:sldMk cId="1708112170" sldId="380"/>
            <ac:picMk id="9" creationId="{5D34B603-9D78-4B2D-B2E0-1B10BDA392B1}"/>
          </ac:picMkLst>
        </pc:picChg>
        <pc:picChg chg="del">
          <ac:chgData name="Theresa Hodgson" userId="213b339f-9e68-4d61-b6e1-9aa385d3ff46" providerId="ADAL" clId="{4CB567C4-884D-4DCC-960D-1CDB8EF87BFC}" dt="2019-02-06T17:12:25.869" v="813" actId="478"/>
          <ac:picMkLst>
            <pc:docMk/>
            <pc:sldMk cId="1708112170" sldId="380"/>
            <ac:picMk id="10" creationId="{80FDEB60-33A9-41B6-94FF-710E25B254E1}"/>
          </ac:picMkLst>
        </pc:picChg>
        <pc:picChg chg="del">
          <ac:chgData name="Theresa Hodgson" userId="213b339f-9e68-4d61-b6e1-9aa385d3ff46" providerId="ADAL" clId="{4CB567C4-884D-4DCC-960D-1CDB8EF87BFC}" dt="2019-02-06T17:12:25.869" v="813" actId="478"/>
          <ac:picMkLst>
            <pc:docMk/>
            <pc:sldMk cId="1708112170" sldId="380"/>
            <ac:picMk id="11" creationId="{DF76D552-E356-4B5E-9734-1EE005683830}"/>
          </ac:picMkLst>
        </pc:picChg>
        <pc:picChg chg="del">
          <ac:chgData name="Theresa Hodgson" userId="213b339f-9e68-4d61-b6e1-9aa385d3ff46" providerId="ADAL" clId="{4CB567C4-884D-4DCC-960D-1CDB8EF87BFC}" dt="2019-02-06T17:12:25.869" v="813" actId="478"/>
          <ac:picMkLst>
            <pc:docMk/>
            <pc:sldMk cId="1708112170" sldId="380"/>
            <ac:picMk id="13" creationId="{E9D7372D-477B-4E08-A1CE-21D81EE7A399}"/>
          </ac:picMkLst>
        </pc:picChg>
        <pc:picChg chg="del">
          <ac:chgData name="Theresa Hodgson" userId="213b339f-9e68-4d61-b6e1-9aa385d3ff46" providerId="ADAL" clId="{4CB567C4-884D-4DCC-960D-1CDB8EF87BFC}" dt="2019-02-06T17:12:25.869" v="813" actId="478"/>
          <ac:picMkLst>
            <pc:docMk/>
            <pc:sldMk cId="1708112170" sldId="380"/>
            <ac:picMk id="14" creationId="{EE10DADD-5C9C-4B60-BC1A-91EA5A57DA9F}"/>
          </ac:picMkLst>
        </pc:picChg>
        <pc:picChg chg="add">
          <ac:chgData name="Theresa Hodgson" userId="213b339f-9e68-4d61-b6e1-9aa385d3ff46" providerId="ADAL" clId="{4CB567C4-884D-4DCC-960D-1CDB8EF87BFC}" dt="2019-02-06T17:12:18.543" v="812"/>
          <ac:picMkLst>
            <pc:docMk/>
            <pc:sldMk cId="1708112170" sldId="380"/>
            <ac:picMk id="16" creationId="{169A61F3-9BC3-4C3A-98F3-F1D7999D536F}"/>
          </ac:picMkLst>
        </pc:picChg>
        <pc:picChg chg="add">
          <ac:chgData name="Theresa Hodgson" userId="213b339f-9e68-4d61-b6e1-9aa385d3ff46" providerId="ADAL" clId="{4CB567C4-884D-4DCC-960D-1CDB8EF87BFC}" dt="2019-02-06T17:12:18.543" v="812"/>
          <ac:picMkLst>
            <pc:docMk/>
            <pc:sldMk cId="1708112170" sldId="380"/>
            <ac:picMk id="17" creationId="{AC8109B3-1C79-42DE-8153-844835FF56DE}"/>
          </ac:picMkLst>
        </pc:picChg>
        <pc:picChg chg="add">
          <ac:chgData name="Theresa Hodgson" userId="213b339f-9e68-4d61-b6e1-9aa385d3ff46" providerId="ADAL" clId="{4CB567C4-884D-4DCC-960D-1CDB8EF87BFC}" dt="2019-02-06T17:12:18.543" v="812"/>
          <ac:picMkLst>
            <pc:docMk/>
            <pc:sldMk cId="1708112170" sldId="380"/>
            <ac:picMk id="20" creationId="{DA387962-63AB-47BA-B050-B63FEEF8F680}"/>
          </ac:picMkLst>
        </pc:picChg>
        <pc:picChg chg="add">
          <ac:chgData name="Theresa Hodgson" userId="213b339f-9e68-4d61-b6e1-9aa385d3ff46" providerId="ADAL" clId="{4CB567C4-884D-4DCC-960D-1CDB8EF87BFC}" dt="2019-02-06T17:12:18.543" v="812"/>
          <ac:picMkLst>
            <pc:docMk/>
            <pc:sldMk cId="1708112170" sldId="380"/>
            <ac:picMk id="21" creationId="{B5767D58-34C9-427D-B260-D0592E32A9C4}"/>
          </ac:picMkLst>
        </pc:picChg>
        <pc:picChg chg="add">
          <ac:chgData name="Theresa Hodgson" userId="213b339f-9e68-4d61-b6e1-9aa385d3ff46" providerId="ADAL" clId="{4CB567C4-884D-4DCC-960D-1CDB8EF87BFC}" dt="2019-02-06T17:12:18.543" v="812"/>
          <ac:picMkLst>
            <pc:docMk/>
            <pc:sldMk cId="1708112170" sldId="380"/>
            <ac:picMk id="22" creationId="{7B2C0006-329C-4892-A6A1-D90125802571}"/>
          </ac:picMkLst>
        </pc:picChg>
      </pc:sldChg>
      <pc:sldChg chg="addSp delSp modSp add">
        <pc:chgData name="Theresa Hodgson" userId="213b339f-9e68-4d61-b6e1-9aa385d3ff46" providerId="ADAL" clId="{4CB567C4-884D-4DCC-960D-1CDB8EF87BFC}" dt="2019-02-06T17:17:36.517" v="844" actId="20577"/>
        <pc:sldMkLst>
          <pc:docMk/>
          <pc:sldMk cId="3959048449" sldId="381"/>
        </pc:sldMkLst>
        <pc:spChg chg="add del mod">
          <ac:chgData name="Theresa Hodgson" userId="213b339f-9e68-4d61-b6e1-9aa385d3ff46" providerId="ADAL" clId="{4CB567C4-884D-4DCC-960D-1CDB8EF87BFC}" dt="2019-02-06T17:17:10.184" v="834" actId="478"/>
          <ac:spMkLst>
            <pc:docMk/>
            <pc:sldMk cId="3959048449" sldId="381"/>
            <ac:spMk id="2" creationId="{79AB8849-0564-4703-9732-01703A87BE09}"/>
          </ac:spMkLst>
        </pc:spChg>
        <pc:spChg chg="mod">
          <ac:chgData name="Theresa Hodgson" userId="213b339f-9e68-4d61-b6e1-9aa385d3ff46" providerId="ADAL" clId="{4CB567C4-884D-4DCC-960D-1CDB8EF87BFC}" dt="2019-02-06T17:17:36.517" v="844" actId="20577"/>
          <ac:spMkLst>
            <pc:docMk/>
            <pc:sldMk cId="3959048449" sldId="381"/>
            <ac:spMk id="19" creationId="{5252A847-DE45-4FA3-A1F8-EEBEB845FF8E}"/>
          </ac:spMkLst>
        </pc:spChg>
      </pc:sldChg>
      <pc:sldChg chg="addSp delSp modSp add ord">
        <pc:chgData name="Theresa Hodgson" userId="213b339f-9e68-4d61-b6e1-9aa385d3ff46" providerId="ADAL" clId="{4CB567C4-884D-4DCC-960D-1CDB8EF87BFC}" dt="2019-02-06T17:18:37.478" v="856"/>
        <pc:sldMkLst>
          <pc:docMk/>
          <pc:sldMk cId="2952398968" sldId="382"/>
        </pc:sldMkLst>
        <pc:spChg chg="mod">
          <ac:chgData name="Theresa Hodgson" userId="213b339f-9e68-4d61-b6e1-9aa385d3ff46" providerId="ADAL" clId="{4CB567C4-884D-4DCC-960D-1CDB8EF87BFC}" dt="2019-02-06T17:18:30.327" v="854"/>
          <ac:spMkLst>
            <pc:docMk/>
            <pc:sldMk cId="2952398968" sldId="382"/>
            <ac:spMk id="19" creationId="{5252A847-DE45-4FA3-A1F8-EEBEB845FF8E}"/>
          </ac:spMkLst>
        </pc:spChg>
        <pc:grpChg chg="del">
          <ac:chgData name="Theresa Hodgson" userId="213b339f-9e68-4d61-b6e1-9aa385d3ff46" providerId="ADAL" clId="{4CB567C4-884D-4DCC-960D-1CDB8EF87BFC}" dt="2019-02-06T17:18:03.832" v="851" actId="478"/>
          <ac:grpSpMkLst>
            <pc:docMk/>
            <pc:sldMk cId="2952398968" sldId="382"/>
            <ac:grpSpMk id="6" creationId="{53E440AC-910C-456C-A8F1-1150724AD2A5}"/>
          </ac:grpSpMkLst>
        </pc:grpChg>
        <pc:graphicFrameChg chg="add">
          <ac:chgData name="Theresa Hodgson" userId="213b339f-9e68-4d61-b6e1-9aa385d3ff46" providerId="ADAL" clId="{4CB567C4-884D-4DCC-960D-1CDB8EF87BFC}" dt="2019-02-06T17:18:37.478" v="856"/>
          <ac:graphicFrameMkLst>
            <pc:docMk/>
            <pc:sldMk cId="2952398968" sldId="382"/>
            <ac:graphicFrameMk id="12" creationId="{B85D4CE2-C538-4A35-BFA3-971EDE73B115}"/>
          </ac:graphicFrameMkLst>
        </pc:graphicFrameChg>
      </pc:sldChg>
      <pc:sldChg chg="addSp delSp add">
        <pc:chgData name="Theresa Hodgson" userId="213b339f-9e68-4d61-b6e1-9aa385d3ff46" providerId="ADAL" clId="{4CB567C4-884D-4DCC-960D-1CDB8EF87BFC}" dt="2019-02-06T17:19:03.383" v="861"/>
        <pc:sldMkLst>
          <pc:docMk/>
          <pc:sldMk cId="3716288225" sldId="383"/>
        </pc:sldMkLst>
        <pc:graphicFrameChg chg="add">
          <ac:chgData name="Theresa Hodgson" userId="213b339f-9e68-4d61-b6e1-9aa385d3ff46" providerId="ADAL" clId="{4CB567C4-884D-4DCC-960D-1CDB8EF87BFC}" dt="2019-02-06T17:19:03.383" v="861"/>
          <ac:graphicFrameMkLst>
            <pc:docMk/>
            <pc:sldMk cId="3716288225" sldId="383"/>
            <ac:graphicFrameMk id="9" creationId="{D0EC8396-EB75-4584-BF07-6ADB71BE18F3}"/>
          </ac:graphicFrameMkLst>
        </pc:graphicFrameChg>
        <pc:graphicFrameChg chg="del">
          <ac:chgData name="Theresa Hodgson" userId="213b339f-9e68-4d61-b6e1-9aa385d3ff46" providerId="ADAL" clId="{4CB567C4-884D-4DCC-960D-1CDB8EF87BFC}" dt="2019-02-06T17:19:02.869" v="860" actId="478"/>
          <ac:graphicFrameMkLst>
            <pc:docMk/>
            <pc:sldMk cId="3716288225" sldId="383"/>
            <ac:graphicFrameMk id="12" creationId="{B85D4CE2-C538-4A35-BFA3-971EDE73B115}"/>
          </ac:graphicFrameMkLst>
        </pc:graphicFrameChg>
      </pc:sldChg>
    </pc:docChg>
  </pc:docChgLst>
  <pc:docChgLst>
    <pc:chgData name="Theresa Hodgson" userId="213b339f-9e68-4d61-b6e1-9aa385d3ff46" providerId="ADAL" clId="{5BF953B7-9A9A-493F-BAED-B6FB2F78CE22}"/>
    <pc:docChg chg="custSel modSld">
      <pc:chgData name="Theresa Hodgson" userId="213b339f-9e68-4d61-b6e1-9aa385d3ff46" providerId="ADAL" clId="{5BF953B7-9A9A-493F-BAED-B6FB2F78CE22}" dt="2019-01-31T11:55:12.582" v="68"/>
      <pc:docMkLst>
        <pc:docMk/>
      </pc:docMkLst>
      <pc:sldChg chg="modSp">
        <pc:chgData name="Theresa Hodgson" userId="213b339f-9e68-4d61-b6e1-9aa385d3ff46" providerId="ADAL" clId="{5BF953B7-9A9A-493F-BAED-B6FB2F78CE22}" dt="2019-01-31T11:55:12.582" v="68"/>
        <pc:sldMkLst>
          <pc:docMk/>
          <pc:sldMk cId="2637481266" sldId="256"/>
        </pc:sldMkLst>
        <pc:spChg chg="mod">
          <ac:chgData name="Theresa Hodgson" userId="213b339f-9e68-4d61-b6e1-9aa385d3ff46" providerId="ADAL" clId="{5BF953B7-9A9A-493F-BAED-B6FB2F78CE22}" dt="2019-01-31T11:55:12.582" v="68"/>
          <ac:spMkLst>
            <pc:docMk/>
            <pc:sldMk cId="2637481266" sldId="256"/>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compare-lengths-year-2-length-and-height-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spring-block-5-length-and-height/" TargetMode="External"/><Relationship Id="rId5" Type="http://schemas.openxmlformats.org/officeDocument/2006/relationships/hyperlink" Target="https://classroomsecrets.co.uk/content-domain-filter/?fwp_contentdomain=2m2" TargetMode="External"/><Relationship Id="rId4" Type="http://schemas.openxmlformats.org/officeDocument/2006/relationships/hyperlink" Target="https://classroomsecrets.co.uk/content-domain-filter/?fwp_contentdomain=2m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5 – Length and Height – Compare Lengths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prstClr val="black"/>
              </a:solidFill>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a:t>
            </a:r>
            <a:r>
              <a:rPr lang="en-US" sz="1200" b="1" dirty="0">
                <a:solidFill>
                  <a:schemeClr val="tx1"/>
                </a:solidFill>
                <a:latin typeface="Century Gothic" panose="020B0502020202020204" pitchFamily="34" charset="0"/>
              </a:rPr>
              <a:t>(2M1)</a:t>
            </a:r>
            <a:r>
              <a:rPr lang="en-US" sz="1200" b="1" dirty="0">
                <a:latin typeface="Century Gothic" panose="020B0502020202020204" pitchFamily="34" charset="0"/>
              </a:rPr>
              <a:t> </a:t>
            </a:r>
            <a:r>
              <a:rPr lang="en-US" sz="1200" b="1" dirty="0">
                <a:latin typeface="Century Gothic" panose="020B0502020202020204" pitchFamily="34" charset="0"/>
                <a:hlinkClick r:id="rId4"/>
              </a:rPr>
              <a:t>Compare and order lengths, mass, volume/capacity and record the results using &gt;, &lt; and =</a:t>
            </a:r>
            <a:endParaRPr lang="en-US" sz="1200" b="1" dirty="0">
              <a:latin typeface="Century Gothic" panose="020B0502020202020204" pitchFamily="34" charset="0"/>
            </a:endParaRPr>
          </a:p>
          <a:p>
            <a:pPr fontAlgn="base">
              <a:spcAft>
                <a:spcPts val="0"/>
              </a:spcAft>
            </a:pPr>
            <a:r>
              <a:rPr lang="en-US" sz="1200" b="1" dirty="0">
                <a:solidFill>
                  <a:schemeClr val="tx1"/>
                </a:solidFill>
                <a:latin typeface="Century Gothic" panose="020B0502020202020204" pitchFamily="34" charset="0"/>
              </a:rPr>
              <a:t>Mathematics Year 2: (2M2) </a:t>
            </a:r>
            <a:r>
              <a:rPr lang="en-US" sz="1200" b="1" dirty="0">
                <a:latin typeface="Century Gothic" panose="020B0502020202020204" pitchFamily="34" charset="0"/>
                <a:hlinkClick r:id="rId5"/>
              </a:rPr>
              <a:t>Choose and use appropriate standard units to estimate and measure length/height in any direction (m/cm); mass (kg/g); temperature (°C); capacity (</a:t>
            </a:r>
            <a:r>
              <a:rPr lang="en-US" sz="1200" b="1" dirty="0" err="1">
                <a:latin typeface="Century Gothic" panose="020B0502020202020204" pitchFamily="34" charset="0"/>
                <a:hlinkClick r:id="rId5"/>
              </a:rPr>
              <a:t>litres</a:t>
            </a:r>
            <a:r>
              <a:rPr lang="en-US" sz="1200" b="1" dirty="0">
                <a:latin typeface="Century Gothic" panose="020B0502020202020204" pitchFamily="34" charset="0"/>
                <a:hlinkClick r:id="rId5"/>
              </a:rPr>
              <a:t>/ml) to the nearest appropriate unit using rulers, scales, thermometers and measuring vessels</a:t>
            </a:r>
            <a:endParaRPr lang="en-US" sz="1200" b="1" dirty="0">
              <a:latin typeface="Century Gothic" panose="020B0502020202020204" pitchFamily="34" charset="0"/>
            </a:endParaRPr>
          </a:p>
          <a:p>
            <a:pPr lvl="0" defTabSz="457200">
              <a:defRPr/>
            </a:pPr>
            <a:endParaRPr lang="en-GB" sz="1200" b="1" dirty="0">
              <a:solidFill>
                <a:srgbClr val="FF0000"/>
              </a:solidFill>
              <a:latin typeface="Century Gothic" panose="020B0502020202020204" pitchFamily="34" charset="0"/>
            </a:endParaRPr>
          </a:p>
          <a:p>
            <a:pPr lvl="0" defTabSz="457200">
              <a:defRPr/>
            </a:pPr>
            <a:endParaRPr lang="en-GB" sz="1200" b="1" dirty="0">
              <a:solidFill>
                <a:srgbClr val="FF0000"/>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2 Length and Height</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a:defRPr/>
            </a:pPr>
            <a:endParaRPr lang="en-GB" sz="1200" b="1" u="sng"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statements are true?</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D0EC8396-EB75-4584-BF07-6ADB71BE18F3}"/>
              </a:ext>
            </a:extLst>
          </p:cNvPr>
          <p:cNvGraphicFramePr>
            <a:graphicFrameLocks noGrp="1"/>
          </p:cNvGraphicFramePr>
          <p:nvPr>
            <p:extLst>
              <p:ext uri="{D42A27DB-BD31-4B8C-83A1-F6EECF244321}">
                <p14:modId xmlns:p14="http://schemas.microsoft.com/office/powerpoint/2010/main" val="93327819"/>
              </p:ext>
            </p:extLst>
          </p:nvPr>
        </p:nvGraphicFramePr>
        <p:xfrm>
          <a:off x="1060358" y="2156687"/>
          <a:ext cx="7023285" cy="2362259"/>
        </p:xfrm>
        <a:graphic>
          <a:graphicData uri="http://schemas.openxmlformats.org/drawingml/2006/table">
            <a:tbl>
              <a:tblPr firstRow="1" bandRow="1">
                <a:tableStyleId>{5940675A-B579-460E-94D1-54222C63F5DA}</a:tableStyleId>
              </a:tblPr>
              <a:tblGrid>
                <a:gridCol w="848861">
                  <a:extLst>
                    <a:ext uri="{9D8B030D-6E8A-4147-A177-3AD203B41FA5}">
                      <a16:colId xmlns:a16="http://schemas.microsoft.com/office/drawing/2014/main" val="3373966051"/>
                    </a:ext>
                  </a:extLst>
                </a:gridCol>
                <a:gridCol w="2145305">
                  <a:extLst>
                    <a:ext uri="{9D8B030D-6E8A-4147-A177-3AD203B41FA5}">
                      <a16:colId xmlns:a16="http://schemas.microsoft.com/office/drawing/2014/main" val="3075448013"/>
                    </a:ext>
                  </a:extLst>
                </a:gridCol>
                <a:gridCol w="1887659">
                  <a:extLst>
                    <a:ext uri="{9D8B030D-6E8A-4147-A177-3AD203B41FA5}">
                      <a16:colId xmlns:a16="http://schemas.microsoft.com/office/drawing/2014/main" val="1238320572"/>
                    </a:ext>
                  </a:extLst>
                </a:gridCol>
                <a:gridCol w="2141460">
                  <a:extLst>
                    <a:ext uri="{9D8B030D-6E8A-4147-A177-3AD203B41FA5}">
                      <a16:colId xmlns:a16="http://schemas.microsoft.com/office/drawing/2014/main" val="3105673576"/>
                    </a:ext>
                  </a:extLst>
                </a:gridCol>
              </a:tblGrid>
              <a:tr h="794929">
                <a:tc>
                  <a:txBody>
                    <a:bodyPr/>
                    <a:lstStyle/>
                    <a:p>
                      <a:pPr algn="l"/>
                      <a:r>
                        <a:rPr lang="en-GB" sz="3100" b="1" dirty="0">
                          <a:solidFill>
                            <a:srgbClr val="FF0000"/>
                          </a:solidFill>
                          <a:latin typeface="Century Gothic" panose="020B0502020202020204" pitchFamily="34" charset="0"/>
                        </a:rPr>
                        <a:t>A.</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3100" b="1" dirty="0">
                          <a:solidFill>
                            <a:srgbClr val="FF0000"/>
                          </a:solidFill>
                          <a:latin typeface="Century Gothic" panose="020B0502020202020204" pitchFamily="34" charset="0"/>
                        </a:rPr>
                        <a:t>84m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100" b="1" dirty="0">
                          <a:solidFill>
                            <a:srgbClr val="FF0000"/>
                          </a:solidFill>
                          <a:latin typeface="Century Gothic" panose="020B0502020202020204" pitchFamily="34" charset="0"/>
                        </a:rPr>
                        <a:t>&gt;</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3100" b="1" dirty="0">
                          <a:solidFill>
                            <a:srgbClr val="FF0000"/>
                          </a:solidFill>
                          <a:latin typeface="Century Gothic" panose="020B0502020202020204" pitchFamily="34" charset="0"/>
                        </a:rPr>
                        <a:t>64m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0319511"/>
                  </a:ext>
                </a:extLst>
              </a:tr>
              <a:tr h="794929">
                <a:tc>
                  <a:txBody>
                    <a:bodyPr/>
                    <a:lstStyle/>
                    <a:p>
                      <a:pPr algn="l"/>
                      <a:r>
                        <a:rPr lang="en-GB" sz="3100" b="1" dirty="0">
                          <a:solidFill>
                            <a:srgbClr val="FF0000"/>
                          </a:solidFill>
                          <a:latin typeface="Century Gothic" panose="020B0502020202020204" pitchFamily="34" charset="0"/>
                        </a:rPr>
                        <a:t>B.</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3100" b="1" dirty="0">
                          <a:solidFill>
                            <a:srgbClr val="FF0000"/>
                          </a:solidFill>
                          <a:latin typeface="Century Gothic" panose="020B0502020202020204" pitchFamily="34" charset="0"/>
                        </a:rPr>
                        <a:t>56cm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100" b="1" dirty="0">
                          <a:solidFill>
                            <a:srgbClr val="FF0000"/>
                          </a:solidFill>
                          <a:latin typeface="Century Gothic" panose="020B0502020202020204" pitchFamily="34" charset="0"/>
                        </a:rPr>
                        <a:t>&lt;</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3100" b="1" dirty="0">
                          <a:solidFill>
                            <a:srgbClr val="FF0000"/>
                          </a:solidFill>
                          <a:latin typeface="Century Gothic" panose="020B0502020202020204" pitchFamily="34" charset="0"/>
                        </a:rPr>
                        <a:t>56m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3178236"/>
                  </a:ext>
                </a:extLst>
              </a:tr>
              <a:tr h="772401">
                <a:tc>
                  <a:txBody>
                    <a:bodyPr/>
                    <a:lstStyle/>
                    <a:p>
                      <a:pPr algn="l"/>
                      <a:r>
                        <a:rPr lang="en-GB" sz="3100" b="1" dirty="0">
                          <a:solidFill>
                            <a:schemeClr val="bg1">
                              <a:lumMod val="50000"/>
                            </a:schemeClr>
                          </a:solidFill>
                          <a:latin typeface="Century Gothic" panose="020B0502020202020204" pitchFamily="34" charset="0"/>
                        </a:rPr>
                        <a:t>C.</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3100" b="1" dirty="0">
                          <a:solidFill>
                            <a:schemeClr val="bg1">
                              <a:lumMod val="50000"/>
                            </a:schemeClr>
                          </a:solidFill>
                          <a:latin typeface="Century Gothic" panose="020B0502020202020204" pitchFamily="34" charset="0"/>
                        </a:rPr>
                        <a:t>10m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100" b="1" dirty="0">
                          <a:solidFill>
                            <a:schemeClr val="bg1">
                              <a:lumMod val="50000"/>
                            </a:schemeClr>
                          </a:solidFill>
                          <a:latin typeface="Century Gothic" panose="020B0502020202020204" pitchFamily="34" charset="0"/>
                        </a:rPr>
                        <a:t>=</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3100" b="1" dirty="0">
                          <a:solidFill>
                            <a:schemeClr val="bg1">
                              <a:lumMod val="50000"/>
                            </a:schemeClr>
                          </a:solidFill>
                          <a:latin typeface="Century Gothic" panose="020B0502020202020204" pitchFamily="34" charset="0"/>
                        </a:rPr>
                        <a:t>10cm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7695178"/>
                  </a:ext>
                </a:extLst>
              </a:tr>
            </a:tbl>
          </a:graphicData>
        </a:graphic>
      </p:graphicFrame>
    </p:spTree>
    <p:extLst>
      <p:ext uri="{BB962C8B-B14F-4D97-AF65-F5344CB8AC3E}">
        <p14:creationId xmlns:p14="http://schemas.microsoft.com/office/powerpoint/2010/main" val="371628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blanks to make the statements true.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9" name="Group 8">
            <a:extLst>
              <a:ext uri="{FF2B5EF4-FFF2-40B4-BE49-F238E27FC236}">
                <a16:creationId xmlns:a16="http://schemas.microsoft.com/office/drawing/2014/main" id="{79F4E63A-EFB7-4BD1-9DCB-084B69C4B484}"/>
              </a:ext>
            </a:extLst>
          </p:cNvPr>
          <p:cNvGrpSpPr/>
          <p:nvPr/>
        </p:nvGrpSpPr>
        <p:grpSpPr>
          <a:xfrm>
            <a:off x="1985741" y="4305192"/>
            <a:ext cx="5172515" cy="1330199"/>
            <a:chOff x="358238" y="8365455"/>
            <a:chExt cx="2919749" cy="750863"/>
          </a:xfrm>
        </p:grpSpPr>
        <p:sp>
          <p:nvSpPr>
            <p:cNvPr id="10" name="Rectangle: Rounded Corners 9">
              <a:extLst>
                <a:ext uri="{FF2B5EF4-FFF2-40B4-BE49-F238E27FC236}">
                  <a16:creationId xmlns:a16="http://schemas.microsoft.com/office/drawing/2014/main" id="{4F0D8180-F261-4615-9AD7-A8393F8E4BB9}"/>
                </a:ext>
              </a:extLst>
            </p:cNvPr>
            <p:cNvSpPr/>
            <p:nvPr/>
          </p:nvSpPr>
          <p:spPr>
            <a:xfrm>
              <a:off x="358238" y="8365455"/>
              <a:ext cx="1383766" cy="301583"/>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is shorter than</a:t>
              </a:r>
            </a:p>
          </p:txBody>
        </p:sp>
        <p:sp>
          <p:nvSpPr>
            <p:cNvPr id="11" name="Rectangle: Rounded Corners 10">
              <a:extLst>
                <a:ext uri="{FF2B5EF4-FFF2-40B4-BE49-F238E27FC236}">
                  <a16:creationId xmlns:a16="http://schemas.microsoft.com/office/drawing/2014/main" id="{B805E33B-D99A-40DA-B2CE-498220685AA7}"/>
                </a:ext>
              </a:extLst>
            </p:cNvPr>
            <p:cNvSpPr/>
            <p:nvPr/>
          </p:nvSpPr>
          <p:spPr>
            <a:xfrm>
              <a:off x="1894221" y="8365455"/>
              <a:ext cx="1383766" cy="301583"/>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is the same as</a:t>
              </a:r>
            </a:p>
          </p:txBody>
        </p:sp>
        <p:sp>
          <p:nvSpPr>
            <p:cNvPr id="12" name="Rectangle: Rounded Corners 11">
              <a:extLst>
                <a:ext uri="{FF2B5EF4-FFF2-40B4-BE49-F238E27FC236}">
                  <a16:creationId xmlns:a16="http://schemas.microsoft.com/office/drawing/2014/main" id="{1EBD86D4-C30D-45BB-989E-570F7F060788}"/>
                </a:ext>
              </a:extLst>
            </p:cNvPr>
            <p:cNvSpPr/>
            <p:nvPr/>
          </p:nvSpPr>
          <p:spPr>
            <a:xfrm>
              <a:off x="1133603" y="8784577"/>
              <a:ext cx="1383766" cy="331741"/>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is longer than</a:t>
              </a:r>
            </a:p>
          </p:txBody>
        </p:sp>
      </p:grpSp>
      <p:graphicFrame>
        <p:nvGraphicFramePr>
          <p:cNvPr id="13" name="Table 12">
            <a:extLst>
              <a:ext uri="{FF2B5EF4-FFF2-40B4-BE49-F238E27FC236}">
                <a16:creationId xmlns:a16="http://schemas.microsoft.com/office/drawing/2014/main" id="{0ABDEC76-D635-43FF-932E-F8D0C990B7F4}"/>
              </a:ext>
            </a:extLst>
          </p:cNvPr>
          <p:cNvGraphicFramePr>
            <a:graphicFrameLocks noGrp="1"/>
          </p:cNvGraphicFramePr>
          <p:nvPr>
            <p:extLst>
              <p:ext uri="{D42A27DB-BD31-4B8C-83A1-F6EECF244321}">
                <p14:modId xmlns:p14="http://schemas.microsoft.com/office/powerpoint/2010/main" val="236989861"/>
              </p:ext>
            </p:extLst>
          </p:nvPr>
        </p:nvGraphicFramePr>
        <p:xfrm>
          <a:off x="1082236" y="1970521"/>
          <a:ext cx="6731703" cy="1952280"/>
        </p:xfrm>
        <a:graphic>
          <a:graphicData uri="http://schemas.openxmlformats.org/drawingml/2006/table">
            <a:tbl>
              <a:tblPr firstRow="1" bandRow="1">
                <a:tableStyleId>{5940675A-B579-460E-94D1-54222C63F5DA}</a:tableStyleId>
              </a:tblPr>
              <a:tblGrid>
                <a:gridCol w="2441901">
                  <a:extLst>
                    <a:ext uri="{9D8B030D-6E8A-4147-A177-3AD203B41FA5}">
                      <a16:colId xmlns:a16="http://schemas.microsoft.com/office/drawing/2014/main" val="3373966051"/>
                    </a:ext>
                  </a:extLst>
                </a:gridCol>
                <a:gridCol w="2520000">
                  <a:extLst>
                    <a:ext uri="{9D8B030D-6E8A-4147-A177-3AD203B41FA5}">
                      <a16:colId xmlns:a16="http://schemas.microsoft.com/office/drawing/2014/main" val="1238320572"/>
                    </a:ext>
                  </a:extLst>
                </a:gridCol>
                <a:gridCol w="1769802">
                  <a:extLst>
                    <a:ext uri="{9D8B030D-6E8A-4147-A177-3AD203B41FA5}">
                      <a16:colId xmlns:a16="http://schemas.microsoft.com/office/drawing/2014/main" val="3105673576"/>
                    </a:ext>
                  </a:extLst>
                </a:gridCol>
              </a:tblGrid>
              <a:tr h="656966">
                <a:tc>
                  <a:txBody>
                    <a:bodyPr/>
                    <a:lstStyle/>
                    <a:p>
                      <a:pPr algn="r"/>
                      <a:r>
                        <a:rPr lang="en-GB" sz="2500" b="1" dirty="0">
                          <a:latin typeface="Century Gothic" panose="020B0502020202020204" pitchFamily="34" charset="0"/>
                        </a:rPr>
                        <a:t>36 centimetres</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dirty="0">
                        <a:latin typeface="Century Gothic" panose="020B0502020202020204" pitchFamily="34" charset="0"/>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500" b="1" dirty="0">
                          <a:latin typeface="Century Gothic" panose="020B0502020202020204" pitchFamily="34" charset="0"/>
                        </a:rPr>
                        <a:t>36cm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0319511"/>
                  </a:ext>
                </a:extLst>
              </a:tr>
              <a:tr h="656966">
                <a:tc>
                  <a:txBody>
                    <a:bodyPr/>
                    <a:lstStyle/>
                    <a:p>
                      <a:pPr algn="r"/>
                      <a:r>
                        <a:rPr lang="en-GB" sz="2500" b="1" dirty="0">
                          <a:latin typeface="Century Gothic" panose="020B0502020202020204" pitchFamily="34" charset="0"/>
                        </a:rPr>
                        <a:t>96 centimetres</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dirty="0">
                        <a:latin typeface="Century Gothic" panose="020B0502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500" b="1" dirty="0">
                          <a:latin typeface="Century Gothic" panose="020B0502020202020204" pitchFamily="34" charset="0"/>
                        </a:rPr>
                        <a:t>63cm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3178236"/>
                  </a:ext>
                </a:extLst>
              </a:tr>
              <a:tr h="638348">
                <a:tc>
                  <a:txBody>
                    <a:bodyPr/>
                    <a:lstStyle/>
                    <a:p>
                      <a:pPr algn="r"/>
                      <a:r>
                        <a:rPr lang="en-GB" sz="2500" b="1" dirty="0">
                          <a:latin typeface="Century Gothic" panose="020B0502020202020204" pitchFamily="34" charset="0"/>
                        </a:rPr>
                        <a:t>49cm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500" b="1" dirty="0">
                        <a:latin typeface="Century Gothic" panose="020B0502020202020204" pitchFamily="34" charset="0"/>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500" b="1" dirty="0">
                          <a:latin typeface="Century Gothic" panose="020B0502020202020204" pitchFamily="34" charset="0"/>
                        </a:rPr>
                        <a:t>56cm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7695178"/>
                  </a:ext>
                </a:extLst>
              </a:tr>
            </a:tbl>
          </a:graphicData>
        </a:graphic>
      </p:graphicFrame>
    </p:spTree>
    <p:extLst>
      <p:ext uri="{BB962C8B-B14F-4D97-AF65-F5344CB8AC3E}">
        <p14:creationId xmlns:p14="http://schemas.microsoft.com/office/powerpoint/2010/main" val="129764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blanks to make the statements true.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3" name="Table 12">
            <a:extLst>
              <a:ext uri="{FF2B5EF4-FFF2-40B4-BE49-F238E27FC236}">
                <a16:creationId xmlns:a16="http://schemas.microsoft.com/office/drawing/2014/main" id="{0ABDEC76-D635-43FF-932E-F8D0C990B7F4}"/>
              </a:ext>
            </a:extLst>
          </p:cNvPr>
          <p:cNvGraphicFramePr>
            <a:graphicFrameLocks noGrp="1"/>
          </p:cNvGraphicFramePr>
          <p:nvPr>
            <p:extLst>
              <p:ext uri="{D42A27DB-BD31-4B8C-83A1-F6EECF244321}">
                <p14:modId xmlns:p14="http://schemas.microsoft.com/office/powerpoint/2010/main" val="2302080391"/>
              </p:ext>
            </p:extLst>
          </p:nvPr>
        </p:nvGraphicFramePr>
        <p:xfrm>
          <a:off x="1082236" y="1970521"/>
          <a:ext cx="6731703" cy="1952280"/>
        </p:xfrm>
        <a:graphic>
          <a:graphicData uri="http://schemas.openxmlformats.org/drawingml/2006/table">
            <a:tbl>
              <a:tblPr firstRow="1" bandRow="1">
                <a:tableStyleId>{5940675A-B579-460E-94D1-54222C63F5DA}</a:tableStyleId>
              </a:tblPr>
              <a:tblGrid>
                <a:gridCol w="2441901">
                  <a:extLst>
                    <a:ext uri="{9D8B030D-6E8A-4147-A177-3AD203B41FA5}">
                      <a16:colId xmlns:a16="http://schemas.microsoft.com/office/drawing/2014/main" val="3373966051"/>
                    </a:ext>
                  </a:extLst>
                </a:gridCol>
                <a:gridCol w="2520000">
                  <a:extLst>
                    <a:ext uri="{9D8B030D-6E8A-4147-A177-3AD203B41FA5}">
                      <a16:colId xmlns:a16="http://schemas.microsoft.com/office/drawing/2014/main" val="1238320572"/>
                    </a:ext>
                  </a:extLst>
                </a:gridCol>
                <a:gridCol w="1769802">
                  <a:extLst>
                    <a:ext uri="{9D8B030D-6E8A-4147-A177-3AD203B41FA5}">
                      <a16:colId xmlns:a16="http://schemas.microsoft.com/office/drawing/2014/main" val="3105673576"/>
                    </a:ext>
                  </a:extLst>
                </a:gridCol>
              </a:tblGrid>
              <a:tr h="656966">
                <a:tc>
                  <a:txBody>
                    <a:bodyPr/>
                    <a:lstStyle/>
                    <a:p>
                      <a:pPr algn="r"/>
                      <a:r>
                        <a:rPr lang="en-GB" sz="2500" b="1" dirty="0">
                          <a:latin typeface="Century Gothic" panose="020B0502020202020204" pitchFamily="34" charset="0"/>
                        </a:rPr>
                        <a:t>36 centimetres</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u="sng" dirty="0">
                          <a:solidFill>
                            <a:srgbClr val="FF0000"/>
                          </a:solidFill>
                          <a:latin typeface="Century Gothic" panose="020B0502020202020204" pitchFamily="34" charset="0"/>
                        </a:rPr>
                        <a:t>is the same as</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500" b="1" dirty="0">
                          <a:latin typeface="Century Gothic" panose="020B0502020202020204" pitchFamily="34" charset="0"/>
                        </a:rPr>
                        <a:t>36cm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0319511"/>
                  </a:ext>
                </a:extLst>
              </a:tr>
              <a:tr h="656966">
                <a:tc>
                  <a:txBody>
                    <a:bodyPr/>
                    <a:lstStyle/>
                    <a:p>
                      <a:pPr algn="r"/>
                      <a:r>
                        <a:rPr lang="en-GB" sz="2500" b="1" dirty="0">
                          <a:latin typeface="Century Gothic" panose="020B0502020202020204" pitchFamily="34" charset="0"/>
                        </a:rPr>
                        <a:t>96 centimetres</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u="sng" dirty="0">
                          <a:solidFill>
                            <a:srgbClr val="FF0000"/>
                          </a:solidFill>
                          <a:latin typeface="Century Gothic" panose="020B0502020202020204" pitchFamily="34" charset="0"/>
                        </a:rPr>
                        <a:t>is longer than</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500" b="1" dirty="0">
                          <a:latin typeface="Century Gothic" panose="020B0502020202020204" pitchFamily="34" charset="0"/>
                        </a:rPr>
                        <a:t>63cm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3178236"/>
                  </a:ext>
                </a:extLst>
              </a:tr>
              <a:tr h="638348">
                <a:tc>
                  <a:txBody>
                    <a:bodyPr/>
                    <a:lstStyle/>
                    <a:p>
                      <a:pPr algn="r"/>
                      <a:r>
                        <a:rPr lang="en-GB" sz="2500" b="1" dirty="0">
                          <a:latin typeface="Century Gothic" panose="020B0502020202020204" pitchFamily="34" charset="0"/>
                        </a:rPr>
                        <a:t>49cm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500" b="1" u="sng" dirty="0">
                          <a:solidFill>
                            <a:srgbClr val="FF0000"/>
                          </a:solidFill>
                          <a:latin typeface="Century Gothic" panose="020B0502020202020204" pitchFamily="34" charset="0"/>
                        </a:rPr>
                        <a:t>is shorter than</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2500" b="1" dirty="0">
                          <a:latin typeface="Century Gothic" panose="020B0502020202020204" pitchFamily="34" charset="0"/>
                        </a:rPr>
                        <a:t>56cm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7695178"/>
                  </a:ext>
                </a:extLst>
              </a:tr>
            </a:tbl>
          </a:graphicData>
        </a:graphic>
      </p:graphicFrame>
    </p:spTree>
    <p:extLst>
      <p:ext uri="{BB962C8B-B14F-4D97-AF65-F5344CB8AC3E}">
        <p14:creationId xmlns:p14="http://schemas.microsoft.com/office/powerpoint/2010/main" val="285238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Susan’s ribbon is 59cm long and is shorter than </a:t>
            </a:r>
            <a:r>
              <a:rPr lang="en-GB" sz="2000" b="1" dirty="0" err="1">
                <a:solidFill>
                  <a:schemeClr val="tx1"/>
                </a:solidFill>
                <a:latin typeface="Century Gothic" panose="020B0502020202020204" pitchFamily="34" charset="0"/>
              </a:rPr>
              <a:t>Saffron’s</a:t>
            </a:r>
            <a:r>
              <a:rPr lang="en-GB" sz="2000" b="1"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Toby’s ribbon is the longest and measures 100cm.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Choose which measurement could describe </a:t>
            </a:r>
            <a:r>
              <a:rPr lang="en-GB" sz="2000" b="1" dirty="0" err="1">
                <a:solidFill>
                  <a:schemeClr val="tx1"/>
                </a:solidFill>
                <a:latin typeface="Century Gothic" panose="020B0502020202020204" pitchFamily="34" charset="0"/>
              </a:rPr>
              <a:t>Saffron’s</a:t>
            </a:r>
            <a:r>
              <a:rPr lang="en-GB" sz="2000" b="1" dirty="0">
                <a:solidFill>
                  <a:schemeClr val="tx1"/>
                </a:solidFill>
                <a:latin typeface="Century Gothic" panose="020B0502020202020204" pitchFamily="34" charset="0"/>
              </a:rPr>
              <a:t> ribbon.</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9" name="Group 8">
            <a:extLst>
              <a:ext uri="{FF2B5EF4-FFF2-40B4-BE49-F238E27FC236}">
                <a16:creationId xmlns:a16="http://schemas.microsoft.com/office/drawing/2014/main" id="{DCCA88F2-F932-4CA5-ACA5-853D8050A814}"/>
              </a:ext>
            </a:extLst>
          </p:cNvPr>
          <p:cNvGrpSpPr/>
          <p:nvPr/>
        </p:nvGrpSpPr>
        <p:grpSpPr>
          <a:xfrm>
            <a:off x="1865478" y="2829215"/>
            <a:ext cx="5413045" cy="623589"/>
            <a:chOff x="364634" y="1485545"/>
            <a:chExt cx="2777748" cy="320000"/>
          </a:xfrm>
        </p:grpSpPr>
        <p:sp>
          <p:nvSpPr>
            <p:cNvPr id="10" name="Rectangle: Rounded Corners 9">
              <a:extLst>
                <a:ext uri="{FF2B5EF4-FFF2-40B4-BE49-F238E27FC236}">
                  <a16:creationId xmlns:a16="http://schemas.microsoft.com/office/drawing/2014/main" id="{A3A2E22D-0E4B-4ECF-9DA5-2C238107D142}"/>
                </a:ext>
              </a:extLst>
            </p:cNvPr>
            <p:cNvSpPr/>
            <p:nvPr/>
          </p:nvSpPr>
          <p:spPr>
            <a:xfrm>
              <a:off x="364634" y="1485545"/>
              <a:ext cx="669570" cy="32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48cm</a:t>
              </a:r>
            </a:p>
          </p:txBody>
        </p:sp>
        <p:sp>
          <p:nvSpPr>
            <p:cNvPr id="11" name="Rectangle: Rounded Corners 10">
              <a:extLst>
                <a:ext uri="{FF2B5EF4-FFF2-40B4-BE49-F238E27FC236}">
                  <a16:creationId xmlns:a16="http://schemas.microsoft.com/office/drawing/2014/main" id="{5DCE07C7-DEFF-4E18-BAE4-9335BAC0D9D0}"/>
                </a:ext>
              </a:extLst>
            </p:cNvPr>
            <p:cNvSpPr/>
            <p:nvPr/>
          </p:nvSpPr>
          <p:spPr>
            <a:xfrm>
              <a:off x="2472812" y="1485545"/>
              <a:ext cx="669570" cy="32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1m</a:t>
              </a:r>
            </a:p>
          </p:txBody>
        </p:sp>
        <p:sp>
          <p:nvSpPr>
            <p:cNvPr id="12" name="Rectangle: Rounded Corners 11">
              <a:extLst>
                <a:ext uri="{FF2B5EF4-FFF2-40B4-BE49-F238E27FC236}">
                  <a16:creationId xmlns:a16="http://schemas.microsoft.com/office/drawing/2014/main" id="{3684437B-4E0B-4071-931A-A68B176CDC04}"/>
                </a:ext>
              </a:extLst>
            </p:cNvPr>
            <p:cNvSpPr/>
            <p:nvPr/>
          </p:nvSpPr>
          <p:spPr>
            <a:xfrm>
              <a:off x="1418723" y="1485545"/>
              <a:ext cx="669570" cy="32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73cm</a:t>
              </a:r>
            </a:p>
          </p:txBody>
        </p:sp>
      </p:grpSp>
    </p:spTree>
    <p:extLst>
      <p:ext uri="{BB962C8B-B14F-4D97-AF65-F5344CB8AC3E}">
        <p14:creationId xmlns:p14="http://schemas.microsoft.com/office/powerpoint/2010/main" val="107190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Susan’s ribbon is 59cm long and is shorter than </a:t>
            </a:r>
            <a:r>
              <a:rPr lang="en-GB" sz="2000" b="1" dirty="0" err="1">
                <a:solidFill>
                  <a:schemeClr val="tx1"/>
                </a:solidFill>
                <a:latin typeface="Century Gothic" panose="020B0502020202020204" pitchFamily="34" charset="0"/>
              </a:rPr>
              <a:t>Saffron’s</a:t>
            </a:r>
            <a:r>
              <a:rPr lang="en-GB" sz="2000" b="1" dirty="0">
                <a:solidFill>
                  <a:schemeClr val="tx1"/>
                </a:solidFill>
                <a:latin typeface="Century Gothic" panose="020B0502020202020204" pitchFamily="34" charset="0"/>
              </a:rPr>
              <a:t>. </a:t>
            </a:r>
          </a:p>
          <a:p>
            <a:pPr lvl="0" algn="ctr"/>
            <a:r>
              <a:rPr lang="en-GB" sz="2000" b="1" dirty="0">
                <a:solidFill>
                  <a:schemeClr val="tx1"/>
                </a:solidFill>
                <a:latin typeface="Century Gothic" panose="020B0502020202020204" pitchFamily="34" charset="0"/>
              </a:rPr>
              <a:t>Toby’s ribbon is the longest and measures 100cm.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Choose which measurement could describe </a:t>
            </a:r>
            <a:r>
              <a:rPr lang="en-GB" sz="2000" b="1" dirty="0" err="1">
                <a:solidFill>
                  <a:schemeClr val="tx1"/>
                </a:solidFill>
                <a:latin typeface="Century Gothic" panose="020B0502020202020204" pitchFamily="34" charset="0"/>
              </a:rPr>
              <a:t>Saffron’s</a:t>
            </a:r>
            <a:r>
              <a:rPr lang="en-GB" sz="2000" b="1" dirty="0">
                <a:solidFill>
                  <a:schemeClr val="tx1"/>
                </a:solidFill>
                <a:latin typeface="Century Gothic" panose="020B0502020202020204" pitchFamily="34" charset="0"/>
              </a:rPr>
              <a:t> ribbon.</a:t>
            </a: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9" name="Group 8">
            <a:extLst>
              <a:ext uri="{FF2B5EF4-FFF2-40B4-BE49-F238E27FC236}">
                <a16:creationId xmlns:a16="http://schemas.microsoft.com/office/drawing/2014/main" id="{DCCA88F2-F932-4CA5-ACA5-853D8050A814}"/>
              </a:ext>
            </a:extLst>
          </p:cNvPr>
          <p:cNvGrpSpPr/>
          <p:nvPr/>
        </p:nvGrpSpPr>
        <p:grpSpPr>
          <a:xfrm>
            <a:off x="1865478" y="2829215"/>
            <a:ext cx="5413045" cy="623589"/>
            <a:chOff x="364634" y="1485545"/>
            <a:chExt cx="2777748" cy="320000"/>
          </a:xfrm>
        </p:grpSpPr>
        <p:sp>
          <p:nvSpPr>
            <p:cNvPr id="10" name="Rectangle: Rounded Corners 9">
              <a:extLst>
                <a:ext uri="{FF2B5EF4-FFF2-40B4-BE49-F238E27FC236}">
                  <a16:creationId xmlns:a16="http://schemas.microsoft.com/office/drawing/2014/main" id="{A3A2E22D-0E4B-4ECF-9DA5-2C238107D142}"/>
                </a:ext>
              </a:extLst>
            </p:cNvPr>
            <p:cNvSpPr/>
            <p:nvPr/>
          </p:nvSpPr>
          <p:spPr>
            <a:xfrm>
              <a:off x="364634" y="1485545"/>
              <a:ext cx="669570" cy="32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48cm</a:t>
              </a:r>
            </a:p>
          </p:txBody>
        </p:sp>
        <p:sp>
          <p:nvSpPr>
            <p:cNvPr id="11" name="Rectangle: Rounded Corners 10">
              <a:extLst>
                <a:ext uri="{FF2B5EF4-FFF2-40B4-BE49-F238E27FC236}">
                  <a16:creationId xmlns:a16="http://schemas.microsoft.com/office/drawing/2014/main" id="{5DCE07C7-DEFF-4E18-BAE4-9335BAC0D9D0}"/>
                </a:ext>
              </a:extLst>
            </p:cNvPr>
            <p:cNvSpPr/>
            <p:nvPr/>
          </p:nvSpPr>
          <p:spPr>
            <a:xfrm>
              <a:off x="2472812" y="1485545"/>
              <a:ext cx="669570" cy="320000"/>
            </a:xfrm>
            <a:prstGeom prst="roundRect">
              <a:avLst/>
            </a:prstGeom>
            <a:solidFill>
              <a:schemeClr val="bg1"/>
            </a:solidFill>
            <a:ln w="2857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1m</a:t>
              </a:r>
            </a:p>
          </p:txBody>
        </p:sp>
        <p:sp>
          <p:nvSpPr>
            <p:cNvPr id="12" name="Rectangle: Rounded Corners 11">
              <a:extLst>
                <a:ext uri="{FF2B5EF4-FFF2-40B4-BE49-F238E27FC236}">
                  <a16:creationId xmlns:a16="http://schemas.microsoft.com/office/drawing/2014/main" id="{3684437B-4E0B-4071-931A-A68B176CDC04}"/>
                </a:ext>
              </a:extLst>
            </p:cNvPr>
            <p:cNvSpPr/>
            <p:nvPr/>
          </p:nvSpPr>
          <p:spPr>
            <a:xfrm>
              <a:off x="1418723" y="1485545"/>
              <a:ext cx="669570" cy="32000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73cm</a:t>
              </a:r>
            </a:p>
          </p:txBody>
        </p:sp>
      </p:grpSp>
    </p:spTree>
    <p:extLst>
      <p:ext uri="{BB962C8B-B14F-4D97-AF65-F5344CB8AC3E}">
        <p14:creationId xmlns:p14="http://schemas.microsoft.com/office/powerpoint/2010/main" val="1756230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Arrange the cards below in the following template to create three true statements.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9" name="Group 8">
            <a:extLst>
              <a:ext uri="{FF2B5EF4-FFF2-40B4-BE49-F238E27FC236}">
                <a16:creationId xmlns:a16="http://schemas.microsoft.com/office/drawing/2014/main" id="{B53A3CA7-3C0F-49CB-9D4D-350865C71B73}"/>
              </a:ext>
            </a:extLst>
          </p:cNvPr>
          <p:cNvGrpSpPr/>
          <p:nvPr/>
        </p:nvGrpSpPr>
        <p:grpSpPr>
          <a:xfrm>
            <a:off x="2149867" y="3021250"/>
            <a:ext cx="4844266" cy="2142014"/>
            <a:chOff x="3901145" y="5240815"/>
            <a:chExt cx="1867674" cy="908423"/>
          </a:xfrm>
        </p:grpSpPr>
        <p:sp>
          <p:nvSpPr>
            <p:cNvPr id="10" name="Rectangle: Rounded Corners 9">
              <a:extLst>
                <a:ext uri="{FF2B5EF4-FFF2-40B4-BE49-F238E27FC236}">
                  <a16:creationId xmlns:a16="http://schemas.microsoft.com/office/drawing/2014/main" id="{99FE8174-0FF0-432B-9A0C-46F8581E400A}"/>
                </a:ext>
              </a:extLst>
            </p:cNvPr>
            <p:cNvSpPr/>
            <p:nvPr/>
          </p:nvSpPr>
          <p:spPr>
            <a:xfrm>
              <a:off x="3901145" y="5240815"/>
              <a:ext cx="352541" cy="38779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&gt;</a:t>
              </a:r>
            </a:p>
          </p:txBody>
        </p:sp>
        <p:sp>
          <p:nvSpPr>
            <p:cNvPr id="11" name="Rectangle: Rounded Corners 10">
              <a:extLst>
                <a:ext uri="{FF2B5EF4-FFF2-40B4-BE49-F238E27FC236}">
                  <a16:creationId xmlns:a16="http://schemas.microsoft.com/office/drawing/2014/main" id="{57138DA0-98A3-45EF-87B8-DC0F2B62228B}"/>
                </a:ext>
              </a:extLst>
            </p:cNvPr>
            <p:cNvSpPr/>
            <p:nvPr/>
          </p:nvSpPr>
          <p:spPr>
            <a:xfrm>
              <a:off x="5416278" y="5240815"/>
              <a:ext cx="352541" cy="38779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&lt;</a:t>
              </a:r>
            </a:p>
          </p:txBody>
        </p:sp>
        <p:sp>
          <p:nvSpPr>
            <p:cNvPr id="12" name="Rectangle: Rounded Corners 11">
              <a:extLst>
                <a:ext uri="{FF2B5EF4-FFF2-40B4-BE49-F238E27FC236}">
                  <a16:creationId xmlns:a16="http://schemas.microsoft.com/office/drawing/2014/main" id="{26BA2419-3B66-4B19-A7C3-1BA088EAA0DF}"/>
                </a:ext>
              </a:extLst>
            </p:cNvPr>
            <p:cNvSpPr/>
            <p:nvPr/>
          </p:nvSpPr>
          <p:spPr>
            <a:xfrm>
              <a:off x="4491480" y="5240816"/>
              <a:ext cx="687004" cy="38779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30m</a:t>
              </a:r>
            </a:p>
          </p:txBody>
        </p:sp>
        <p:sp>
          <p:nvSpPr>
            <p:cNvPr id="13" name="Rectangle: Rounded Corners 12">
              <a:extLst>
                <a:ext uri="{FF2B5EF4-FFF2-40B4-BE49-F238E27FC236}">
                  <a16:creationId xmlns:a16="http://schemas.microsoft.com/office/drawing/2014/main" id="{5CAA887E-54DD-4469-9A6D-DFBAA0C12D07}"/>
                </a:ext>
              </a:extLst>
            </p:cNvPr>
            <p:cNvSpPr/>
            <p:nvPr/>
          </p:nvSpPr>
          <p:spPr>
            <a:xfrm>
              <a:off x="4883531" y="5761443"/>
              <a:ext cx="687004" cy="38779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68m</a:t>
              </a:r>
            </a:p>
          </p:txBody>
        </p:sp>
        <p:sp>
          <p:nvSpPr>
            <p:cNvPr id="14" name="Rectangle: Rounded Corners 13">
              <a:extLst>
                <a:ext uri="{FF2B5EF4-FFF2-40B4-BE49-F238E27FC236}">
                  <a16:creationId xmlns:a16="http://schemas.microsoft.com/office/drawing/2014/main" id="{A1DD2DA5-6C1D-4FA4-AC45-84324D454712}"/>
                </a:ext>
              </a:extLst>
            </p:cNvPr>
            <p:cNvSpPr/>
            <p:nvPr/>
          </p:nvSpPr>
          <p:spPr>
            <a:xfrm>
              <a:off x="4043470" y="5761443"/>
              <a:ext cx="687004" cy="38779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68cm</a:t>
              </a:r>
            </a:p>
          </p:txBody>
        </p:sp>
      </p:grpSp>
      <p:grpSp>
        <p:nvGrpSpPr>
          <p:cNvPr id="15" name="Group 14">
            <a:extLst>
              <a:ext uri="{FF2B5EF4-FFF2-40B4-BE49-F238E27FC236}">
                <a16:creationId xmlns:a16="http://schemas.microsoft.com/office/drawing/2014/main" id="{E33C2D0C-D10B-4D8A-9774-3F721D549222}"/>
              </a:ext>
            </a:extLst>
          </p:cNvPr>
          <p:cNvGrpSpPr/>
          <p:nvPr/>
        </p:nvGrpSpPr>
        <p:grpSpPr>
          <a:xfrm>
            <a:off x="1629565" y="1759903"/>
            <a:ext cx="5884867" cy="1005841"/>
            <a:chOff x="381840" y="4398673"/>
            <a:chExt cx="2495758" cy="387795"/>
          </a:xfrm>
        </p:grpSpPr>
        <p:sp>
          <p:nvSpPr>
            <p:cNvPr id="16" name="Rectangle: Rounded Corners 15">
              <a:extLst>
                <a:ext uri="{FF2B5EF4-FFF2-40B4-BE49-F238E27FC236}">
                  <a16:creationId xmlns:a16="http://schemas.microsoft.com/office/drawing/2014/main" id="{CC7DF163-D083-4833-9FAC-95FC213100F4}"/>
                </a:ext>
              </a:extLst>
            </p:cNvPr>
            <p:cNvSpPr/>
            <p:nvPr/>
          </p:nvSpPr>
          <p:spPr>
            <a:xfrm>
              <a:off x="1416431" y="4398673"/>
              <a:ext cx="426575" cy="387795"/>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DAA846EC-46C9-45CC-9B88-2AAC95698C50}"/>
                </a:ext>
              </a:extLst>
            </p:cNvPr>
            <p:cNvSpPr/>
            <p:nvPr/>
          </p:nvSpPr>
          <p:spPr>
            <a:xfrm>
              <a:off x="381840" y="4398673"/>
              <a:ext cx="831275" cy="387795"/>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FDA95B2C-CFE5-4273-B05D-7BD0AA133B4F}"/>
                </a:ext>
              </a:extLst>
            </p:cNvPr>
            <p:cNvSpPr/>
            <p:nvPr/>
          </p:nvSpPr>
          <p:spPr>
            <a:xfrm>
              <a:off x="2046323" y="4398673"/>
              <a:ext cx="831275" cy="387795"/>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grpSp>
    </p:spTree>
    <p:extLst>
      <p:ext uri="{BB962C8B-B14F-4D97-AF65-F5344CB8AC3E}">
        <p14:creationId xmlns:p14="http://schemas.microsoft.com/office/powerpoint/2010/main" val="414081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Arrange the cards below in the following template to create three true statements.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answers, for example: </a:t>
            </a:r>
          </a:p>
          <a:p>
            <a:pPr lvl="0"/>
            <a:endParaRPr lang="en-GB" sz="12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30m &lt; 68m, 68cm &lt; 68m, 68m &gt; 30m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9" name="Group 8">
            <a:extLst>
              <a:ext uri="{FF2B5EF4-FFF2-40B4-BE49-F238E27FC236}">
                <a16:creationId xmlns:a16="http://schemas.microsoft.com/office/drawing/2014/main" id="{B53A3CA7-3C0F-49CB-9D4D-350865C71B73}"/>
              </a:ext>
            </a:extLst>
          </p:cNvPr>
          <p:cNvGrpSpPr/>
          <p:nvPr/>
        </p:nvGrpSpPr>
        <p:grpSpPr>
          <a:xfrm>
            <a:off x="2149867" y="3021250"/>
            <a:ext cx="4844266" cy="2142014"/>
            <a:chOff x="3901145" y="5240815"/>
            <a:chExt cx="1867674" cy="908423"/>
          </a:xfrm>
        </p:grpSpPr>
        <p:sp>
          <p:nvSpPr>
            <p:cNvPr id="10" name="Rectangle: Rounded Corners 9">
              <a:extLst>
                <a:ext uri="{FF2B5EF4-FFF2-40B4-BE49-F238E27FC236}">
                  <a16:creationId xmlns:a16="http://schemas.microsoft.com/office/drawing/2014/main" id="{99FE8174-0FF0-432B-9A0C-46F8581E400A}"/>
                </a:ext>
              </a:extLst>
            </p:cNvPr>
            <p:cNvSpPr/>
            <p:nvPr/>
          </p:nvSpPr>
          <p:spPr>
            <a:xfrm>
              <a:off x="3901145" y="5240815"/>
              <a:ext cx="352541" cy="38779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&gt;</a:t>
              </a:r>
            </a:p>
          </p:txBody>
        </p:sp>
        <p:sp>
          <p:nvSpPr>
            <p:cNvPr id="11" name="Rectangle: Rounded Corners 10">
              <a:extLst>
                <a:ext uri="{FF2B5EF4-FFF2-40B4-BE49-F238E27FC236}">
                  <a16:creationId xmlns:a16="http://schemas.microsoft.com/office/drawing/2014/main" id="{57138DA0-98A3-45EF-87B8-DC0F2B62228B}"/>
                </a:ext>
              </a:extLst>
            </p:cNvPr>
            <p:cNvSpPr/>
            <p:nvPr/>
          </p:nvSpPr>
          <p:spPr>
            <a:xfrm>
              <a:off x="5416278" y="5240815"/>
              <a:ext cx="352541" cy="38779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&lt;</a:t>
              </a:r>
            </a:p>
          </p:txBody>
        </p:sp>
        <p:sp>
          <p:nvSpPr>
            <p:cNvPr id="12" name="Rectangle: Rounded Corners 11">
              <a:extLst>
                <a:ext uri="{FF2B5EF4-FFF2-40B4-BE49-F238E27FC236}">
                  <a16:creationId xmlns:a16="http://schemas.microsoft.com/office/drawing/2014/main" id="{26BA2419-3B66-4B19-A7C3-1BA088EAA0DF}"/>
                </a:ext>
              </a:extLst>
            </p:cNvPr>
            <p:cNvSpPr/>
            <p:nvPr/>
          </p:nvSpPr>
          <p:spPr>
            <a:xfrm>
              <a:off x="4491480" y="5240816"/>
              <a:ext cx="687004" cy="38779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30m</a:t>
              </a:r>
            </a:p>
          </p:txBody>
        </p:sp>
        <p:sp>
          <p:nvSpPr>
            <p:cNvPr id="13" name="Rectangle: Rounded Corners 12">
              <a:extLst>
                <a:ext uri="{FF2B5EF4-FFF2-40B4-BE49-F238E27FC236}">
                  <a16:creationId xmlns:a16="http://schemas.microsoft.com/office/drawing/2014/main" id="{5CAA887E-54DD-4469-9A6D-DFBAA0C12D07}"/>
                </a:ext>
              </a:extLst>
            </p:cNvPr>
            <p:cNvSpPr/>
            <p:nvPr/>
          </p:nvSpPr>
          <p:spPr>
            <a:xfrm>
              <a:off x="4883531" y="5761443"/>
              <a:ext cx="687004" cy="38779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68m</a:t>
              </a:r>
            </a:p>
          </p:txBody>
        </p:sp>
        <p:sp>
          <p:nvSpPr>
            <p:cNvPr id="14" name="Rectangle: Rounded Corners 13">
              <a:extLst>
                <a:ext uri="{FF2B5EF4-FFF2-40B4-BE49-F238E27FC236}">
                  <a16:creationId xmlns:a16="http://schemas.microsoft.com/office/drawing/2014/main" id="{A1DD2DA5-6C1D-4FA4-AC45-84324D454712}"/>
                </a:ext>
              </a:extLst>
            </p:cNvPr>
            <p:cNvSpPr/>
            <p:nvPr/>
          </p:nvSpPr>
          <p:spPr>
            <a:xfrm>
              <a:off x="4043470" y="5761443"/>
              <a:ext cx="687004" cy="387795"/>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68cm</a:t>
              </a:r>
            </a:p>
          </p:txBody>
        </p:sp>
      </p:grpSp>
      <p:grpSp>
        <p:nvGrpSpPr>
          <p:cNvPr id="15" name="Group 14">
            <a:extLst>
              <a:ext uri="{FF2B5EF4-FFF2-40B4-BE49-F238E27FC236}">
                <a16:creationId xmlns:a16="http://schemas.microsoft.com/office/drawing/2014/main" id="{E33C2D0C-D10B-4D8A-9774-3F721D549222}"/>
              </a:ext>
            </a:extLst>
          </p:cNvPr>
          <p:cNvGrpSpPr/>
          <p:nvPr/>
        </p:nvGrpSpPr>
        <p:grpSpPr>
          <a:xfrm>
            <a:off x="1629565" y="1759903"/>
            <a:ext cx="5884867" cy="1005841"/>
            <a:chOff x="381840" y="4398673"/>
            <a:chExt cx="2495758" cy="387795"/>
          </a:xfrm>
        </p:grpSpPr>
        <p:sp>
          <p:nvSpPr>
            <p:cNvPr id="16" name="Rectangle: Rounded Corners 15">
              <a:extLst>
                <a:ext uri="{FF2B5EF4-FFF2-40B4-BE49-F238E27FC236}">
                  <a16:creationId xmlns:a16="http://schemas.microsoft.com/office/drawing/2014/main" id="{CC7DF163-D083-4833-9FAC-95FC213100F4}"/>
                </a:ext>
              </a:extLst>
            </p:cNvPr>
            <p:cNvSpPr/>
            <p:nvPr/>
          </p:nvSpPr>
          <p:spPr>
            <a:xfrm>
              <a:off x="1416431" y="4398673"/>
              <a:ext cx="426575" cy="387795"/>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DAA846EC-46C9-45CC-9B88-2AAC95698C50}"/>
                </a:ext>
              </a:extLst>
            </p:cNvPr>
            <p:cNvSpPr/>
            <p:nvPr/>
          </p:nvSpPr>
          <p:spPr>
            <a:xfrm>
              <a:off x="381840" y="4398673"/>
              <a:ext cx="831275" cy="387795"/>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FDA95B2C-CFE5-4273-B05D-7BD0AA133B4F}"/>
                </a:ext>
              </a:extLst>
            </p:cNvPr>
            <p:cNvSpPr/>
            <p:nvPr/>
          </p:nvSpPr>
          <p:spPr>
            <a:xfrm>
              <a:off x="2046323" y="4398673"/>
              <a:ext cx="831275" cy="387795"/>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tx1"/>
                </a:solidFill>
                <a:latin typeface="Century Gothic" panose="020B0502020202020204" pitchFamily="34" charset="0"/>
              </a:endParaRPr>
            </a:p>
          </p:txBody>
        </p:sp>
      </p:grpSp>
    </p:spTree>
    <p:extLst>
      <p:ext uri="{BB962C8B-B14F-4D97-AF65-F5344CB8AC3E}">
        <p14:creationId xmlns:p14="http://schemas.microsoft.com/office/powerpoint/2010/main" val="326607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1F422FE1-5623-44FF-9DC8-DF306550A63B}"/>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1" name="Rectangle 10">
            <a:extLst>
              <a:ext uri="{FF2B5EF4-FFF2-40B4-BE49-F238E27FC236}">
                <a16:creationId xmlns:a16="http://schemas.microsoft.com/office/drawing/2014/main" id="{E9ED9B72-7D70-412D-A013-BA01B37A570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Sara uses a tape measure to find the length of three sand pits.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Pit A is 2m long, Pit B is 3m long and Pit C is 4m long.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Sara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CF9DCEE5-A7CC-4948-8944-4A2168F15553}"/>
              </a:ext>
            </a:extLst>
          </p:cNvPr>
          <p:cNvSpPr/>
          <p:nvPr/>
        </p:nvSpPr>
        <p:spPr>
          <a:xfrm>
            <a:off x="4568363" y="2512731"/>
            <a:ext cx="3099083" cy="998756"/>
          </a:xfrm>
          <a:prstGeom prst="wedgeRoundRectCallout">
            <a:avLst>
              <a:gd name="adj1" fmla="val -59551"/>
              <a:gd name="adj2" fmla="val 2603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Pit B is the smallest sand pit. </a:t>
            </a:r>
          </a:p>
        </p:txBody>
      </p:sp>
    </p:spTree>
    <p:extLst>
      <p:ext uri="{BB962C8B-B14F-4D97-AF65-F5344CB8AC3E}">
        <p14:creationId xmlns:p14="http://schemas.microsoft.com/office/powerpoint/2010/main" val="3016648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1F422FE1-5623-44FF-9DC8-DF306550A63B}"/>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1" name="Rectangle 10">
            <a:extLst>
              <a:ext uri="{FF2B5EF4-FFF2-40B4-BE49-F238E27FC236}">
                <a16:creationId xmlns:a16="http://schemas.microsoft.com/office/drawing/2014/main" id="{E9ED9B72-7D70-412D-A013-BA01B37A570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Sara uses a tape measure to find the length of three sand pits.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Pit A is 2m long, Pit B is 3m long and Pit C is 4m long.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Sara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Sara is not correct because…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CF9DCEE5-A7CC-4948-8944-4A2168F15553}"/>
              </a:ext>
            </a:extLst>
          </p:cNvPr>
          <p:cNvSpPr/>
          <p:nvPr/>
        </p:nvSpPr>
        <p:spPr>
          <a:xfrm>
            <a:off x="4568363" y="2512731"/>
            <a:ext cx="3099083" cy="998756"/>
          </a:xfrm>
          <a:prstGeom prst="wedgeRoundRectCallout">
            <a:avLst>
              <a:gd name="adj1" fmla="val -59551"/>
              <a:gd name="adj2" fmla="val 2603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Pit B is the smallest sand pit. </a:t>
            </a:r>
          </a:p>
        </p:txBody>
      </p:sp>
    </p:spTree>
    <p:extLst>
      <p:ext uri="{BB962C8B-B14F-4D97-AF65-F5344CB8AC3E}">
        <p14:creationId xmlns:p14="http://schemas.microsoft.com/office/powerpoint/2010/main" val="211005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1F422FE1-5623-44FF-9DC8-DF306550A63B}"/>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1" name="Rectangle 10">
            <a:extLst>
              <a:ext uri="{FF2B5EF4-FFF2-40B4-BE49-F238E27FC236}">
                <a16:creationId xmlns:a16="http://schemas.microsoft.com/office/drawing/2014/main" id="{E9ED9B72-7D70-412D-A013-BA01B37A570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Sara uses a tape measure to find the length of three sand pits.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Pit A is 2m long, Pit B is 3m long and Pit C is 4m long. </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Sara says,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she correct? Explain how you know. </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Sara is not correct because 2m is smaller than 3m, so Pit A is the smallest sand pit.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CF9DCEE5-A7CC-4948-8944-4A2168F15553}"/>
              </a:ext>
            </a:extLst>
          </p:cNvPr>
          <p:cNvSpPr/>
          <p:nvPr/>
        </p:nvSpPr>
        <p:spPr>
          <a:xfrm>
            <a:off x="4568363" y="2512731"/>
            <a:ext cx="3099083" cy="998756"/>
          </a:xfrm>
          <a:prstGeom prst="wedgeRoundRectCallout">
            <a:avLst>
              <a:gd name="adj1" fmla="val -59551"/>
              <a:gd name="adj2" fmla="val 2603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Pit B is the smallest sand pit. </a:t>
            </a:r>
          </a:p>
        </p:txBody>
      </p:sp>
    </p:spTree>
    <p:extLst>
      <p:ext uri="{BB962C8B-B14F-4D97-AF65-F5344CB8AC3E}">
        <p14:creationId xmlns:p14="http://schemas.microsoft.com/office/powerpoint/2010/main" val="276849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Spring Block 5 – Length and Height</a:t>
            </a:r>
          </a:p>
          <a:p>
            <a:pPr algn="ctr"/>
            <a:endParaRPr lang="en-GB" sz="2000" b="1" dirty="0">
              <a:solidFill>
                <a:srgbClr val="E7E6E6">
                  <a:lumMod val="25000"/>
                </a:srgbClr>
              </a:solidFill>
              <a:latin typeface="Century Gothic" panose="020B0502020202020204" pitchFamily="34" charset="0"/>
            </a:endParaRPr>
          </a:p>
          <a:p>
            <a:pPr algn="ctr"/>
            <a:endParaRPr lang="en-GB" sz="2000" b="1" dirty="0">
              <a:solidFill>
                <a:srgbClr val="E7E6E6">
                  <a:lumMod val="25000"/>
                </a:srgbClr>
              </a:solidFill>
              <a:latin typeface="Century Gothic" panose="020B0502020202020204" pitchFamily="34" charset="0"/>
            </a:endParaRPr>
          </a:p>
          <a:p>
            <a:pPr algn="ctr"/>
            <a:endParaRPr lang="en-GB" sz="2000" b="1" dirty="0">
              <a:solidFill>
                <a:srgbClr val="E7E6E6">
                  <a:lumMod val="25000"/>
                </a:srgbClr>
              </a:solidFill>
              <a:latin typeface="Century Gothic" panose="020B0502020202020204" pitchFamily="34" charset="0"/>
            </a:endParaRPr>
          </a:p>
          <a:p>
            <a:pPr algn="ctr"/>
            <a:endParaRPr lang="en-GB" sz="2000" b="1" dirty="0">
              <a:solidFill>
                <a:srgbClr val="E7E6E6">
                  <a:lumMod val="25000"/>
                </a:srgbClr>
              </a:solidFill>
              <a:latin typeface="Century Gothic" panose="020B0502020202020204" pitchFamily="34" charset="0"/>
            </a:endParaRPr>
          </a:p>
          <a:p>
            <a:pPr algn="ctr"/>
            <a:endParaRPr lang="en-GB" sz="2000" b="1" dirty="0">
              <a:solidFill>
                <a:srgbClr val="E7E6E6">
                  <a:lumMod val="25000"/>
                </a:srgbClr>
              </a:solidFill>
              <a:latin typeface="Century Gothic" panose="020B0502020202020204" pitchFamily="34" charset="0"/>
            </a:endParaRPr>
          </a:p>
          <a:p>
            <a:pPr algn="ctr"/>
            <a:endParaRPr lang="en-GB" sz="2000" b="1" dirty="0">
              <a:solidFill>
                <a:srgbClr val="E7E6E6">
                  <a:lumMod val="25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Compare Lengths</a:t>
            </a:r>
          </a:p>
          <a:p>
            <a:pPr lvl="0" algn="ctr"/>
            <a:endParaRPr lang="en-GB" sz="1600" b="1"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95904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C307119D-4D94-4AEB-AE0A-CB2ECEA734A1}"/>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7" name="Rectangle 16">
            <a:extLst>
              <a:ext uri="{FF2B5EF4-FFF2-40B4-BE49-F238E27FC236}">
                <a16:creationId xmlns:a16="http://schemas.microsoft.com/office/drawing/2014/main" id="{CAFA1DEA-542E-4522-852D-D0266F0E712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 objects according to the unit you would use to measure them.</a:t>
            </a:r>
          </a:p>
          <a:p>
            <a:pPr lvl="0" algn="ctr"/>
            <a:endParaRPr lang="en-GB" sz="2000" b="1" dirty="0">
              <a:solidFill>
                <a:schemeClr val="tx1"/>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7295CBDE-E59C-44BB-A6DE-00D619B4C22E}"/>
              </a:ext>
            </a:extLst>
          </p:cNvPr>
          <p:cNvGrpSpPr/>
          <p:nvPr/>
        </p:nvGrpSpPr>
        <p:grpSpPr>
          <a:xfrm>
            <a:off x="2832436" y="1909918"/>
            <a:ext cx="3532861" cy="3714750"/>
            <a:chOff x="2891603" y="1925241"/>
            <a:chExt cx="3532861" cy="3714750"/>
          </a:xfrm>
        </p:grpSpPr>
        <p:sp>
          <p:nvSpPr>
            <p:cNvPr id="21" name="Rectangle: Rounded Corners 20">
              <a:extLst>
                <a:ext uri="{FF2B5EF4-FFF2-40B4-BE49-F238E27FC236}">
                  <a16:creationId xmlns:a16="http://schemas.microsoft.com/office/drawing/2014/main" id="{D199F99F-ABBF-4B61-911D-AB760F747355}"/>
                </a:ext>
              </a:extLst>
            </p:cNvPr>
            <p:cNvSpPr/>
            <p:nvPr/>
          </p:nvSpPr>
          <p:spPr>
            <a:xfrm>
              <a:off x="2891603" y="1925241"/>
              <a:ext cx="1724025" cy="371475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b="1" dirty="0">
                  <a:solidFill>
                    <a:schemeClr val="tx1"/>
                  </a:solidFill>
                  <a:latin typeface="Century Gothic" panose="020B0502020202020204" pitchFamily="34" charset="0"/>
                </a:rPr>
                <a:t>cm</a:t>
              </a:r>
            </a:p>
          </p:txBody>
        </p:sp>
        <p:sp>
          <p:nvSpPr>
            <p:cNvPr id="22" name="Rectangle: Rounded Corners 21">
              <a:extLst>
                <a:ext uri="{FF2B5EF4-FFF2-40B4-BE49-F238E27FC236}">
                  <a16:creationId xmlns:a16="http://schemas.microsoft.com/office/drawing/2014/main" id="{4682A4B1-A322-46BB-8BA5-43222ACC0293}"/>
                </a:ext>
              </a:extLst>
            </p:cNvPr>
            <p:cNvSpPr/>
            <p:nvPr/>
          </p:nvSpPr>
          <p:spPr>
            <a:xfrm>
              <a:off x="4700439" y="1925241"/>
              <a:ext cx="1724025" cy="371475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2000" b="1" dirty="0">
                  <a:solidFill>
                    <a:schemeClr val="tx1"/>
                  </a:solidFill>
                  <a:latin typeface="Century Gothic" panose="020B0502020202020204" pitchFamily="34" charset="0"/>
                </a:rPr>
                <a:t>m</a:t>
              </a:r>
              <a:endParaRPr lang="en-GB" b="1" dirty="0">
                <a:solidFill>
                  <a:schemeClr val="tx1"/>
                </a:solidFill>
                <a:latin typeface="Century Gothic" panose="020B0502020202020204" pitchFamily="34" charset="0"/>
              </a:endParaRPr>
            </a:p>
          </p:txBody>
        </p:sp>
      </p:grpSp>
    </p:spTree>
    <p:extLst>
      <p:ext uri="{BB962C8B-B14F-4D97-AF65-F5344CB8AC3E}">
        <p14:creationId xmlns:p14="http://schemas.microsoft.com/office/powerpoint/2010/main" val="216715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A0D15D72-2246-4C34-9E08-5041F0D22E2E}"/>
              </a:ext>
            </a:extLst>
          </p:cNvPr>
          <p:cNvPicPr>
            <a:picLocks noChangeAspect="1"/>
          </p:cNvPicPr>
          <p:nvPr/>
        </p:nvPicPr>
        <p:blipFill>
          <a:blip r:embed="rId4"/>
          <a:stretch>
            <a:fillRect/>
          </a:stretch>
        </p:blipFill>
        <p:spPr>
          <a:xfrm>
            <a:off x="115438" y="148682"/>
            <a:ext cx="8913124" cy="6322100"/>
          </a:xfrm>
          <a:prstGeom prst="rect">
            <a:avLst/>
          </a:prstGeom>
        </p:spPr>
      </p:pic>
      <p:sp>
        <p:nvSpPr>
          <p:cNvPr id="24" name="Rectangle 23">
            <a:extLst>
              <a:ext uri="{FF2B5EF4-FFF2-40B4-BE49-F238E27FC236}">
                <a16:creationId xmlns:a16="http://schemas.microsoft.com/office/drawing/2014/main" id="{8883AB65-95DD-4985-9083-8F630CBDC0B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Sort the objects according to the unit you would use to measure them.</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8332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777F19A7-29D5-47B8-91E1-355FCFFF6D1D}"/>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4" name="Rectangle 13">
            <a:extLst>
              <a:ext uri="{FF2B5EF4-FFF2-40B4-BE49-F238E27FC236}">
                <a16:creationId xmlns:a16="http://schemas.microsoft.com/office/drawing/2014/main" id="{803378E9-9F59-4947-B528-59EC63190E9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animals to their estimated lengths.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1907CBF3-6F47-4978-864C-0F2CD0D86A8D}"/>
              </a:ext>
            </a:extLst>
          </p:cNvPr>
          <p:cNvSpPr/>
          <p:nvPr/>
        </p:nvSpPr>
        <p:spPr>
          <a:xfrm>
            <a:off x="6144945" y="2033613"/>
            <a:ext cx="980318" cy="5877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1m</a:t>
            </a:r>
          </a:p>
        </p:txBody>
      </p:sp>
      <p:sp>
        <p:nvSpPr>
          <p:cNvPr id="17" name="Rectangle: Rounded Corners 16">
            <a:extLst>
              <a:ext uri="{FF2B5EF4-FFF2-40B4-BE49-F238E27FC236}">
                <a16:creationId xmlns:a16="http://schemas.microsoft.com/office/drawing/2014/main" id="{0FF0999A-4146-48C2-AB53-A47F6A147AE3}"/>
              </a:ext>
            </a:extLst>
          </p:cNvPr>
          <p:cNvSpPr/>
          <p:nvPr/>
        </p:nvSpPr>
        <p:spPr>
          <a:xfrm>
            <a:off x="6144945" y="3411986"/>
            <a:ext cx="980318" cy="5877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4m</a:t>
            </a:r>
          </a:p>
        </p:txBody>
      </p:sp>
      <p:sp>
        <p:nvSpPr>
          <p:cNvPr id="20" name="Rectangle: Rounded Corners 19">
            <a:extLst>
              <a:ext uri="{FF2B5EF4-FFF2-40B4-BE49-F238E27FC236}">
                <a16:creationId xmlns:a16="http://schemas.microsoft.com/office/drawing/2014/main" id="{05E5CAF3-C00B-4F4A-8C05-48687A12EA19}"/>
              </a:ext>
            </a:extLst>
          </p:cNvPr>
          <p:cNvSpPr/>
          <p:nvPr/>
        </p:nvSpPr>
        <p:spPr>
          <a:xfrm>
            <a:off x="6144945" y="4875115"/>
            <a:ext cx="980318" cy="5877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1cm</a:t>
            </a:r>
          </a:p>
        </p:txBody>
      </p:sp>
    </p:spTree>
    <p:extLst>
      <p:ext uri="{BB962C8B-B14F-4D97-AF65-F5344CB8AC3E}">
        <p14:creationId xmlns:p14="http://schemas.microsoft.com/office/powerpoint/2010/main" val="423706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777F19A7-29D5-47B8-91E1-355FCFFF6D1D}"/>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4" name="Rectangle 13">
            <a:extLst>
              <a:ext uri="{FF2B5EF4-FFF2-40B4-BE49-F238E27FC236}">
                <a16:creationId xmlns:a16="http://schemas.microsoft.com/office/drawing/2014/main" id="{803378E9-9F59-4947-B528-59EC63190E9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animals to their estimated lengths.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Rectangle: Rounded Corners 14">
            <a:extLst>
              <a:ext uri="{FF2B5EF4-FFF2-40B4-BE49-F238E27FC236}">
                <a16:creationId xmlns:a16="http://schemas.microsoft.com/office/drawing/2014/main" id="{1907CBF3-6F47-4978-864C-0F2CD0D86A8D}"/>
              </a:ext>
            </a:extLst>
          </p:cNvPr>
          <p:cNvSpPr/>
          <p:nvPr/>
        </p:nvSpPr>
        <p:spPr>
          <a:xfrm>
            <a:off x="6144945" y="2033613"/>
            <a:ext cx="980318" cy="5877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1m</a:t>
            </a:r>
          </a:p>
        </p:txBody>
      </p:sp>
      <p:sp>
        <p:nvSpPr>
          <p:cNvPr id="17" name="Rectangle: Rounded Corners 16">
            <a:extLst>
              <a:ext uri="{FF2B5EF4-FFF2-40B4-BE49-F238E27FC236}">
                <a16:creationId xmlns:a16="http://schemas.microsoft.com/office/drawing/2014/main" id="{0FF0999A-4146-48C2-AB53-A47F6A147AE3}"/>
              </a:ext>
            </a:extLst>
          </p:cNvPr>
          <p:cNvSpPr/>
          <p:nvPr/>
        </p:nvSpPr>
        <p:spPr>
          <a:xfrm>
            <a:off x="6144945" y="3411986"/>
            <a:ext cx="980318" cy="5877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4m</a:t>
            </a:r>
          </a:p>
        </p:txBody>
      </p:sp>
      <p:sp>
        <p:nvSpPr>
          <p:cNvPr id="20" name="Rectangle: Rounded Corners 19">
            <a:extLst>
              <a:ext uri="{FF2B5EF4-FFF2-40B4-BE49-F238E27FC236}">
                <a16:creationId xmlns:a16="http://schemas.microsoft.com/office/drawing/2014/main" id="{05E5CAF3-C00B-4F4A-8C05-48687A12EA19}"/>
              </a:ext>
            </a:extLst>
          </p:cNvPr>
          <p:cNvSpPr/>
          <p:nvPr/>
        </p:nvSpPr>
        <p:spPr>
          <a:xfrm>
            <a:off x="6144945" y="4875115"/>
            <a:ext cx="980318" cy="5877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1cm</a:t>
            </a:r>
          </a:p>
        </p:txBody>
      </p:sp>
      <p:cxnSp>
        <p:nvCxnSpPr>
          <p:cNvPr id="10" name="Straight Connector 9">
            <a:extLst>
              <a:ext uri="{FF2B5EF4-FFF2-40B4-BE49-F238E27FC236}">
                <a16:creationId xmlns:a16="http://schemas.microsoft.com/office/drawing/2014/main" id="{CBB902B3-67DB-4C8C-A3A0-CC0D2B3BA6E2}"/>
              </a:ext>
            </a:extLst>
          </p:cNvPr>
          <p:cNvCxnSpPr>
            <a:cxnSpLocks/>
          </p:cNvCxnSpPr>
          <p:nvPr/>
        </p:nvCxnSpPr>
        <p:spPr>
          <a:xfrm>
            <a:off x="3708780" y="2578935"/>
            <a:ext cx="2357373" cy="1126901"/>
          </a:xfrm>
          <a:prstGeom prst="line">
            <a:avLst/>
          </a:prstGeom>
          <a:ln w="190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3D9FF8-25D5-4DFC-85ED-AE84DD309399}"/>
              </a:ext>
            </a:extLst>
          </p:cNvPr>
          <p:cNvCxnSpPr>
            <a:cxnSpLocks/>
          </p:cNvCxnSpPr>
          <p:nvPr/>
        </p:nvCxnSpPr>
        <p:spPr>
          <a:xfrm flipV="1">
            <a:off x="3264195" y="2327464"/>
            <a:ext cx="2801958" cy="1833567"/>
          </a:xfrm>
          <a:prstGeom prst="line">
            <a:avLst/>
          </a:prstGeom>
          <a:ln w="190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049B7F-63CB-4896-B82C-4D4E4929A853}"/>
              </a:ext>
            </a:extLst>
          </p:cNvPr>
          <p:cNvCxnSpPr>
            <a:cxnSpLocks/>
          </p:cNvCxnSpPr>
          <p:nvPr/>
        </p:nvCxnSpPr>
        <p:spPr>
          <a:xfrm>
            <a:off x="2977790" y="5245331"/>
            <a:ext cx="3082091" cy="0"/>
          </a:xfrm>
          <a:prstGeom prst="line">
            <a:avLst/>
          </a:prstGeom>
          <a:ln w="19050" cap="rnd">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03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Arrange the measurements from shortest to longest.</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53E440AC-910C-456C-A8F1-1150724AD2A5}"/>
              </a:ext>
            </a:extLst>
          </p:cNvPr>
          <p:cNvGrpSpPr/>
          <p:nvPr/>
        </p:nvGrpSpPr>
        <p:grpSpPr>
          <a:xfrm>
            <a:off x="1354172" y="2464367"/>
            <a:ext cx="6435655" cy="938455"/>
            <a:chOff x="4323635" y="3757453"/>
            <a:chExt cx="3002280" cy="437795"/>
          </a:xfrm>
        </p:grpSpPr>
        <p:sp>
          <p:nvSpPr>
            <p:cNvPr id="9" name="Rectangle: Rounded Corners 8">
              <a:extLst>
                <a:ext uri="{FF2B5EF4-FFF2-40B4-BE49-F238E27FC236}">
                  <a16:creationId xmlns:a16="http://schemas.microsoft.com/office/drawing/2014/main" id="{7AF7F9C7-3F5D-4B10-9ED8-E1B99989E18B}"/>
                </a:ext>
              </a:extLst>
            </p:cNvPr>
            <p:cNvSpPr/>
            <p:nvPr/>
          </p:nvSpPr>
          <p:spPr>
            <a:xfrm>
              <a:off x="4323635" y="3757453"/>
              <a:ext cx="845296" cy="43779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7 centimetres</a:t>
              </a:r>
            </a:p>
          </p:txBody>
        </p:sp>
        <p:sp>
          <p:nvSpPr>
            <p:cNvPr id="10" name="Rectangle: Rounded Corners 9">
              <a:extLst>
                <a:ext uri="{FF2B5EF4-FFF2-40B4-BE49-F238E27FC236}">
                  <a16:creationId xmlns:a16="http://schemas.microsoft.com/office/drawing/2014/main" id="{B2474BC0-060A-47F2-8151-2D330C803998}"/>
                </a:ext>
              </a:extLst>
            </p:cNvPr>
            <p:cNvSpPr/>
            <p:nvPr/>
          </p:nvSpPr>
          <p:spPr>
            <a:xfrm>
              <a:off x="5402127" y="3757453"/>
              <a:ext cx="845296" cy="43779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20cm</a:t>
              </a:r>
            </a:p>
          </p:txBody>
        </p:sp>
        <p:sp>
          <p:nvSpPr>
            <p:cNvPr id="11" name="Rectangle: Rounded Corners 10">
              <a:extLst>
                <a:ext uri="{FF2B5EF4-FFF2-40B4-BE49-F238E27FC236}">
                  <a16:creationId xmlns:a16="http://schemas.microsoft.com/office/drawing/2014/main" id="{EA68FA3F-C060-42CF-BCDD-EA98528E1017}"/>
                </a:ext>
              </a:extLst>
            </p:cNvPr>
            <p:cNvSpPr/>
            <p:nvPr/>
          </p:nvSpPr>
          <p:spPr>
            <a:xfrm>
              <a:off x="6480619" y="3757453"/>
              <a:ext cx="845296" cy="43779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9 centimetres</a:t>
              </a:r>
            </a:p>
          </p:txBody>
        </p:sp>
      </p:grpSp>
    </p:spTree>
    <p:extLst>
      <p:ext uri="{BB962C8B-B14F-4D97-AF65-F5344CB8AC3E}">
        <p14:creationId xmlns:p14="http://schemas.microsoft.com/office/powerpoint/2010/main" val="201628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Arrange the measurements from shortest to longest.</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53E440AC-910C-456C-A8F1-1150724AD2A5}"/>
              </a:ext>
            </a:extLst>
          </p:cNvPr>
          <p:cNvGrpSpPr/>
          <p:nvPr/>
        </p:nvGrpSpPr>
        <p:grpSpPr>
          <a:xfrm>
            <a:off x="1354172" y="2464367"/>
            <a:ext cx="6435655" cy="938455"/>
            <a:chOff x="4323635" y="3757453"/>
            <a:chExt cx="3002280" cy="437795"/>
          </a:xfrm>
        </p:grpSpPr>
        <p:sp>
          <p:nvSpPr>
            <p:cNvPr id="9" name="Rectangle: Rounded Corners 8">
              <a:extLst>
                <a:ext uri="{FF2B5EF4-FFF2-40B4-BE49-F238E27FC236}">
                  <a16:creationId xmlns:a16="http://schemas.microsoft.com/office/drawing/2014/main" id="{7AF7F9C7-3F5D-4B10-9ED8-E1B99989E18B}"/>
                </a:ext>
              </a:extLst>
            </p:cNvPr>
            <p:cNvSpPr/>
            <p:nvPr/>
          </p:nvSpPr>
          <p:spPr>
            <a:xfrm>
              <a:off x="4323635" y="3757453"/>
              <a:ext cx="845296" cy="43779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7 centimetres</a:t>
              </a:r>
            </a:p>
          </p:txBody>
        </p:sp>
        <p:sp>
          <p:nvSpPr>
            <p:cNvPr id="10" name="Rectangle: Rounded Corners 9">
              <a:extLst>
                <a:ext uri="{FF2B5EF4-FFF2-40B4-BE49-F238E27FC236}">
                  <a16:creationId xmlns:a16="http://schemas.microsoft.com/office/drawing/2014/main" id="{B2474BC0-060A-47F2-8151-2D330C803998}"/>
                </a:ext>
              </a:extLst>
            </p:cNvPr>
            <p:cNvSpPr/>
            <p:nvPr/>
          </p:nvSpPr>
          <p:spPr>
            <a:xfrm>
              <a:off x="5402127" y="3757453"/>
              <a:ext cx="845296" cy="43779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20cm</a:t>
              </a:r>
            </a:p>
          </p:txBody>
        </p:sp>
        <p:sp>
          <p:nvSpPr>
            <p:cNvPr id="11" name="Rectangle: Rounded Corners 10">
              <a:extLst>
                <a:ext uri="{FF2B5EF4-FFF2-40B4-BE49-F238E27FC236}">
                  <a16:creationId xmlns:a16="http://schemas.microsoft.com/office/drawing/2014/main" id="{EA68FA3F-C060-42CF-BCDD-EA98528E1017}"/>
                </a:ext>
              </a:extLst>
            </p:cNvPr>
            <p:cNvSpPr/>
            <p:nvPr/>
          </p:nvSpPr>
          <p:spPr>
            <a:xfrm>
              <a:off x="6480619" y="3757453"/>
              <a:ext cx="845296" cy="43779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9 centimetres</a:t>
              </a:r>
            </a:p>
          </p:txBody>
        </p:sp>
      </p:grpSp>
      <p:grpSp>
        <p:nvGrpSpPr>
          <p:cNvPr id="12" name="Group 11">
            <a:extLst>
              <a:ext uri="{FF2B5EF4-FFF2-40B4-BE49-F238E27FC236}">
                <a16:creationId xmlns:a16="http://schemas.microsoft.com/office/drawing/2014/main" id="{310415D3-8071-4677-BC29-364BFEF9F009}"/>
              </a:ext>
            </a:extLst>
          </p:cNvPr>
          <p:cNvGrpSpPr/>
          <p:nvPr/>
        </p:nvGrpSpPr>
        <p:grpSpPr>
          <a:xfrm>
            <a:off x="1354172" y="4018847"/>
            <a:ext cx="6435655" cy="938455"/>
            <a:chOff x="4323635" y="3757453"/>
            <a:chExt cx="3002280" cy="437795"/>
          </a:xfrm>
        </p:grpSpPr>
        <p:sp>
          <p:nvSpPr>
            <p:cNvPr id="13" name="Rectangle: Rounded Corners 12">
              <a:extLst>
                <a:ext uri="{FF2B5EF4-FFF2-40B4-BE49-F238E27FC236}">
                  <a16:creationId xmlns:a16="http://schemas.microsoft.com/office/drawing/2014/main" id="{265C4E64-1A98-410C-A027-A3EA5E1FA137}"/>
                </a:ext>
              </a:extLst>
            </p:cNvPr>
            <p:cNvSpPr/>
            <p:nvPr/>
          </p:nvSpPr>
          <p:spPr>
            <a:xfrm>
              <a:off x="4323635" y="3757453"/>
              <a:ext cx="845296" cy="43779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FF0000"/>
                  </a:solidFill>
                  <a:latin typeface="Century Gothic" panose="020B0502020202020204" pitchFamily="34" charset="0"/>
                </a:rPr>
                <a:t>7 centimetres</a:t>
              </a:r>
            </a:p>
          </p:txBody>
        </p:sp>
        <p:sp>
          <p:nvSpPr>
            <p:cNvPr id="14" name="Rectangle: Rounded Corners 13">
              <a:extLst>
                <a:ext uri="{FF2B5EF4-FFF2-40B4-BE49-F238E27FC236}">
                  <a16:creationId xmlns:a16="http://schemas.microsoft.com/office/drawing/2014/main" id="{6A371C00-F174-48B6-B3CD-C1EAAC75A4FC}"/>
                </a:ext>
              </a:extLst>
            </p:cNvPr>
            <p:cNvSpPr/>
            <p:nvPr/>
          </p:nvSpPr>
          <p:spPr>
            <a:xfrm>
              <a:off x="5402127" y="3757453"/>
              <a:ext cx="845296" cy="43779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FF0000"/>
                  </a:solidFill>
                  <a:latin typeface="Century Gothic" panose="020B0502020202020204" pitchFamily="34" charset="0"/>
                </a:rPr>
                <a:t> 9 centimetres</a:t>
              </a:r>
            </a:p>
          </p:txBody>
        </p:sp>
        <p:sp>
          <p:nvSpPr>
            <p:cNvPr id="15" name="Rectangle: Rounded Corners 14">
              <a:extLst>
                <a:ext uri="{FF2B5EF4-FFF2-40B4-BE49-F238E27FC236}">
                  <a16:creationId xmlns:a16="http://schemas.microsoft.com/office/drawing/2014/main" id="{4F81F2CD-10EF-4A60-9EB7-7734A59E88A6}"/>
                </a:ext>
              </a:extLst>
            </p:cNvPr>
            <p:cNvSpPr/>
            <p:nvPr/>
          </p:nvSpPr>
          <p:spPr>
            <a:xfrm>
              <a:off x="6480619" y="3757453"/>
              <a:ext cx="845296" cy="43779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FF0000"/>
                  </a:solidFill>
                  <a:latin typeface="Century Gothic" panose="020B0502020202020204" pitchFamily="34" charset="0"/>
                </a:rPr>
                <a:t>20cm</a:t>
              </a:r>
            </a:p>
          </p:txBody>
        </p:sp>
      </p:grpSp>
    </p:spTree>
    <p:extLst>
      <p:ext uri="{BB962C8B-B14F-4D97-AF65-F5344CB8AC3E}">
        <p14:creationId xmlns:p14="http://schemas.microsoft.com/office/powerpoint/2010/main" val="2013610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statements are true?</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2" name="Table 11">
            <a:extLst>
              <a:ext uri="{FF2B5EF4-FFF2-40B4-BE49-F238E27FC236}">
                <a16:creationId xmlns:a16="http://schemas.microsoft.com/office/drawing/2014/main" id="{B85D4CE2-C538-4A35-BFA3-971EDE73B115}"/>
              </a:ext>
            </a:extLst>
          </p:cNvPr>
          <p:cNvGraphicFramePr>
            <a:graphicFrameLocks noGrp="1"/>
          </p:cNvGraphicFramePr>
          <p:nvPr>
            <p:extLst>
              <p:ext uri="{D42A27DB-BD31-4B8C-83A1-F6EECF244321}">
                <p14:modId xmlns:p14="http://schemas.microsoft.com/office/powerpoint/2010/main" val="2509604798"/>
              </p:ext>
            </p:extLst>
          </p:nvPr>
        </p:nvGraphicFramePr>
        <p:xfrm>
          <a:off x="1060358" y="2156687"/>
          <a:ext cx="7023285" cy="2362259"/>
        </p:xfrm>
        <a:graphic>
          <a:graphicData uri="http://schemas.openxmlformats.org/drawingml/2006/table">
            <a:tbl>
              <a:tblPr firstRow="1" bandRow="1">
                <a:tableStyleId>{5940675A-B579-460E-94D1-54222C63F5DA}</a:tableStyleId>
              </a:tblPr>
              <a:tblGrid>
                <a:gridCol w="848861">
                  <a:extLst>
                    <a:ext uri="{9D8B030D-6E8A-4147-A177-3AD203B41FA5}">
                      <a16:colId xmlns:a16="http://schemas.microsoft.com/office/drawing/2014/main" val="3373966051"/>
                    </a:ext>
                  </a:extLst>
                </a:gridCol>
                <a:gridCol w="2145305">
                  <a:extLst>
                    <a:ext uri="{9D8B030D-6E8A-4147-A177-3AD203B41FA5}">
                      <a16:colId xmlns:a16="http://schemas.microsoft.com/office/drawing/2014/main" val="3075448013"/>
                    </a:ext>
                  </a:extLst>
                </a:gridCol>
                <a:gridCol w="1887659">
                  <a:extLst>
                    <a:ext uri="{9D8B030D-6E8A-4147-A177-3AD203B41FA5}">
                      <a16:colId xmlns:a16="http://schemas.microsoft.com/office/drawing/2014/main" val="1238320572"/>
                    </a:ext>
                  </a:extLst>
                </a:gridCol>
                <a:gridCol w="2141460">
                  <a:extLst>
                    <a:ext uri="{9D8B030D-6E8A-4147-A177-3AD203B41FA5}">
                      <a16:colId xmlns:a16="http://schemas.microsoft.com/office/drawing/2014/main" val="3105673576"/>
                    </a:ext>
                  </a:extLst>
                </a:gridCol>
              </a:tblGrid>
              <a:tr h="794929">
                <a:tc>
                  <a:txBody>
                    <a:bodyPr/>
                    <a:lstStyle/>
                    <a:p>
                      <a:pPr algn="l"/>
                      <a:r>
                        <a:rPr lang="en-GB" sz="3100" b="1" dirty="0">
                          <a:latin typeface="Century Gothic" panose="020B0502020202020204" pitchFamily="34" charset="0"/>
                        </a:rPr>
                        <a:t>A.</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3100" b="1" dirty="0">
                          <a:latin typeface="Century Gothic" panose="020B0502020202020204" pitchFamily="34" charset="0"/>
                        </a:rPr>
                        <a:t>84m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100" b="1" dirty="0">
                          <a:latin typeface="Century Gothic" panose="020B0502020202020204" pitchFamily="34" charset="0"/>
                        </a:rPr>
                        <a:t>&gt;</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3100" b="1" dirty="0">
                          <a:latin typeface="Century Gothic" panose="020B0502020202020204" pitchFamily="34" charset="0"/>
                        </a:rPr>
                        <a:t>64m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50319511"/>
                  </a:ext>
                </a:extLst>
              </a:tr>
              <a:tr h="794929">
                <a:tc>
                  <a:txBody>
                    <a:bodyPr/>
                    <a:lstStyle/>
                    <a:p>
                      <a:pPr algn="l"/>
                      <a:r>
                        <a:rPr lang="en-GB" sz="3100" b="1" dirty="0">
                          <a:latin typeface="Century Gothic" panose="020B0502020202020204" pitchFamily="34" charset="0"/>
                        </a:rPr>
                        <a:t>B.</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3100" b="1" dirty="0">
                          <a:latin typeface="Century Gothic" panose="020B0502020202020204" pitchFamily="34" charset="0"/>
                        </a:rPr>
                        <a:t>56cm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100" b="1" dirty="0">
                          <a:latin typeface="Century Gothic" panose="020B0502020202020204" pitchFamily="34" charset="0"/>
                        </a:rPr>
                        <a:t>&lt;</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3100" b="1" dirty="0">
                          <a:latin typeface="Century Gothic" panose="020B0502020202020204" pitchFamily="34" charset="0"/>
                        </a:rPr>
                        <a:t>56m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3178236"/>
                  </a:ext>
                </a:extLst>
              </a:tr>
              <a:tr h="772401">
                <a:tc>
                  <a:txBody>
                    <a:bodyPr/>
                    <a:lstStyle/>
                    <a:p>
                      <a:pPr algn="l"/>
                      <a:r>
                        <a:rPr lang="en-GB" sz="3100" b="1" dirty="0">
                          <a:latin typeface="Century Gothic" panose="020B0502020202020204" pitchFamily="34" charset="0"/>
                        </a:rPr>
                        <a:t>C.</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GB" sz="3100" b="1" dirty="0">
                          <a:latin typeface="Century Gothic" panose="020B0502020202020204" pitchFamily="34" charset="0"/>
                        </a:rPr>
                        <a:t>10m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100" b="1" dirty="0">
                          <a:latin typeface="Century Gothic" panose="020B0502020202020204" pitchFamily="34" charset="0"/>
                        </a:rPr>
                        <a:t>=</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3100" b="1" dirty="0">
                          <a:latin typeface="Century Gothic" panose="020B0502020202020204" pitchFamily="34" charset="0"/>
                        </a:rPr>
                        <a:t>10cm</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7695178"/>
                  </a:ext>
                </a:extLst>
              </a:tr>
            </a:tbl>
          </a:graphicData>
        </a:graphic>
      </p:graphicFrame>
    </p:spTree>
    <p:extLst>
      <p:ext uri="{BB962C8B-B14F-4D97-AF65-F5344CB8AC3E}">
        <p14:creationId xmlns:p14="http://schemas.microsoft.com/office/powerpoint/2010/main" val="295239896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339193-2F22-451C-B4F5-FCC4F5D59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purl.org/dc/terms/"/>
    <ds:schemaRef ds:uri="0f0ae0ff-29c4-4766-b250-c1a9bee8d43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1624</TotalTime>
  <Words>727</Words>
  <Application>Microsoft Office PowerPoint</Application>
  <PresentationFormat>On-screen Show (4:3)</PresentationFormat>
  <Paragraphs>288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Victoria Worthington</cp:lastModifiedBy>
  <cp:revision>49</cp:revision>
  <dcterms:created xsi:type="dcterms:W3CDTF">2018-03-17T10:08:43Z</dcterms:created>
  <dcterms:modified xsi:type="dcterms:W3CDTF">2019-02-15T11:18:26Z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5120">
    <vt:lpwstr>183</vt:lpwstr>
  </property>
</Properties>
</file>