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01" r:id="rId5"/>
    <p:sldId id="256" r:id="rId6"/>
    <p:sldId id="393"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5" r:id="rId21"/>
    <p:sldId id="426" r:id="rId22"/>
    <p:sldId id="42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4F2473-4714-4C3E-838D-67FB26CFB3C0}" v="88" dt="2020-02-16T10:56:06.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94660"/>
  </p:normalViewPr>
  <p:slideViewPr>
    <p:cSldViewPr snapToGrid="0">
      <p:cViewPr varScale="1">
        <p:scale>
          <a:sx n="67" d="100"/>
          <a:sy n="67" d="100"/>
        </p:scale>
        <p:origin x="116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Dockerty" userId="ebcc58ce-2d8c-4ed9-a38e-e6d0a4be1782" providerId="ADAL" clId="{322FEB11-5B76-45E4-A3DC-840CAA96844E}"/>
    <pc:docChg chg="undo custSel addSld delSld modSld sldOrd">
      <pc:chgData name="Nicola Dockerty" userId="ebcc58ce-2d8c-4ed9-a38e-e6d0a4be1782" providerId="ADAL" clId="{322FEB11-5B76-45E4-A3DC-840CAA96844E}" dt="2020-02-13T16:56:55.872" v="2429" actId="47"/>
      <pc:docMkLst>
        <pc:docMk/>
      </pc:docMkLst>
      <pc:sldChg chg="modSp">
        <pc:chgData name="Nicola Dockerty" userId="ebcc58ce-2d8c-4ed9-a38e-e6d0a4be1782" providerId="ADAL" clId="{322FEB11-5B76-45E4-A3DC-840CAA96844E}" dt="2020-02-13T11:17:56.081" v="21" actId="20577"/>
        <pc:sldMkLst>
          <pc:docMk/>
          <pc:sldMk cId="2637481266" sldId="256"/>
        </pc:sldMkLst>
        <pc:spChg chg="mod">
          <ac:chgData name="Nicola Dockerty" userId="ebcc58ce-2d8c-4ed9-a38e-e6d0a4be1782" providerId="ADAL" clId="{322FEB11-5B76-45E4-A3DC-840CAA96844E}" dt="2020-02-13T11:17:56.081" v="21" actId="20577"/>
          <ac:spMkLst>
            <pc:docMk/>
            <pc:sldMk cId="2637481266" sldId="256"/>
            <ac:spMk id="19" creationId="{5252A847-DE45-4FA3-A1F8-EEBEB845FF8E}"/>
          </ac:spMkLst>
        </pc:spChg>
      </pc:sldChg>
      <pc:sldChg chg="addSp delSp modSp ord">
        <pc:chgData name="Nicola Dockerty" userId="ebcc58ce-2d8c-4ed9-a38e-e6d0a4be1782" providerId="ADAL" clId="{322FEB11-5B76-45E4-A3DC-840CAA96844E}" dt="2020-02-13T11:17:43.586" v="9"/>
        <pc:sldMkLst>
          <pc:docMk/>
          <pc:sldMk cId="3855900595" sldId="301"/>
        </pc:sldMkLst>
        <pc:spChg chg="add">
          <ac:chgData name="Nicola Dockerty" userId="ebcc58ce-2d8c-4ed9-a38e-e6d0a4be1782" providerId="ADAL" clId="{322FEB11-5B76-45E4-A3DC-840CAA96844E}" dt="2020-02-13T11:17:43.586" v="9"/>
          <ac:spMkLst>
            <pc:docMk/>
            <pc:sldMk cId="3855900595" sldId="301"/>
            <ac:spMk id="7" creationId="{96DF1EF0-C024-406A-9A1F-EA211CD2AE7A}"/>
          </ac:spMkLst>
        </pc:spChg>
        <pc:spChg chg="mod">
          <ac:chgData name="Nicola Dockerty" userId="ebcc58ce-2d8c-4ed9-a38e-e6d0a4be1782" providerId="ADAL" clId="{322FEB11-5B76-45E4-A3DC-840CAA96844E}" dt="2020-02-13T11:16:46.241" v="8" actId="20577"/>
          <ac:spMkLst>
            <pc:docMk/>
            <pc:sldMk cId="3855900595" sldId="301"/>
            <ac:spMk id="17" creationId="{0F18B4CD-798D-4EA5-92CF-7A4BB6DD9812}"/>
          </ac:spMkLst>
        </pc:spChg>
        <pc:spChg chg="del mod">
          <ac:chgData name="Nicola Dockerty" userId="ebcc58ce-2d8c-4ed9-a38e-e6d0a4be1782" providerId="ADAL" clId="{322FEB11-5B76-45E4-A3DC-840CAA96844E}" dt="2020-02-13T11:16:41.313" v="4" actId="478"/>
          <ac:spMkLst>
            <pc:docMk/>
            <pc:sldMk cId="3855900595" sldId="301"/>
            <ac:spMk id="19" creationId="{5252A847-DE45-4FA3-A1F8-EEBEB845FF8E}"/>
          </ac:spMkLst>
        </pc:spChg>
        <pc:picChg chg="add">
          <ac:chgData name="Nicola Dockerty" userId="ebcc58ce-2d8c-4ed9-a38e-e6d0a4be1782" providerId="ADAL" clId="{322FEB11-5B76-45E4-A3DC-840CAA96844E}" dt="2020-02-13T11:17:43.586" v="9"/>
          <ac:picMkLst>
            <pc:docMk/>
            <pc:sldMk cId="3855900595" sldId="301"/>
            <ac:picMk id="9" creationId="{A5CD8B81-0CA1-4FBF-A88F-E2A7A010AA12}"/>
          </ac:picMkLst>
        </pc:picChg>
      </pc:sldChg>
      <pc:sldChg chg="del">
        <pc:chgData name="Nicola Dockerty" userId="ebcc58ce-2d8c-4ed9-a38e-e6d0a4be1782" providerId="ADAL" clId="{322FEB11-5B76-45E4-A3DC-840CAA96844E}" dt="2020-02-13T11:45:09.380" v="191" actId="47"/>
        <pc:sldMkLst>
          <pc:docMk/>
          <pc:sldMk cId="273723392" sldId="308"/>
        </pc:sldMkLst>
      </pc:sldChg>
      <pc:sldChg chg="addSp modSp del">
        <pc:chgData name="Nicola Dockerty" userId="ebcc58ce-2d8c-4ed9-a38e-e6d0a4be1782" providerId="ADAL" clId="{322FEB11-5B76-45E4-A3DC-840CAA96844E}" dt="2020-02-13T12:48:47.094" v="2123" actId="47"/>
        <pc:sldMkLst>
          <pc:docMk/>
          <pc:sldMk cId="1071900124" sldId="355"/>
        </pc:sldMkLst>
        <pc:spChg chg="mod">
          <ac:chgData name="Nicola Dockerty" userId="ebcc58ce-2d8c-4ed9-a38e-e6d0a4be1782" providerId="ADAL" clId="{322FEB11-5B76-45E4-A3DC-840CAA96844E}" dt="2020-02-13T12:36:01.295" v="1668" actId="1076"/>
          <ac:spMkLst>
            <pc:docMk/>
            <pc:sldMk cId="1071900124" sldId="355"/>
            <ac:spMk id="25" creationId="{47992890-DD30-4101-AF10-AAFEB08BF708}"/>
          </ac:spMkLst>
        </pc:spChg>
        <pc:picChg chg="add">
          <ac:chgData name="Nicola Dockerty" userId="ebcc58ce-2d8c-4ed9-a38e-e6d0a4be1782" providerId="ADAL" clId="{322FEB11-5B76-45E4-A3DC-840CAA96844E}" dt="2020-02-13T12:35:35.534" v="1667"/>
          <ac:picMkLst>
            <pc:docMk/>
            <pc:sldMk cId="1071900124" sldId="355"/>
            <ac:picMk id="10" creationId="{520A0B93-D972-4116-AC33-991D964D5021}"/>
          </ac:picMkLst>
        </pc:picChg>
      </pc:sldChg>
      <pc:sldChg chg="addSp delSp modSp del">
        <pc:chgData name="Nicola Dockerty" userId="ebcc58ce-2d8c-4ed9-a38e-e6d0a4be1782" providerId="ADAL" clId="{322FEB11-5B76-45E4-A3DC-840CAA96844E}" dt="2020-02-13T12:30:55.372" v="1330" actId="47"/>
        <pc:sldMkLst>
          <pc:docMk/>
          <pc:sldMk cId="3194645507" sldId="375"/>
        </pc:sldMkLst>
        <pc:picChg chg="add del mod">
          <ac:chgData name="Nicola Dockerty" userId="ebcc58ce-2d8c-4ed9-a38e-e6d0a4be1782" providerId="ADAL" clId="{322FEB11-5B76-45E4-A3DC-840CAA96844E}" dt="2020-02-13T12:24:22.993" v="982" actId="21"/>
          <ac:picMkLst>
            <pc:docMk/>
            <pc:sldMk cId="3194645507" sldId="375"/>
            <ac:picMk id="2" creationId="{70BA1519-2404-4CC0-9A46-C25B28FC2606}"/>
          </ac:picMkLst>
        </pc:picChg>
      </pc:sldChg>
      <pc:sldChg chg="addSp delSp modSp del">
        <pc:chgData name="Nicola Dockerty" userId="ebcc58ce-2d8c-4ed9-a38e-e6d0a4be1782" providerId="ADAL" clId="{322FEB11-5B76-45E4-A3DC-840CAA96844E}" dt="2020-02-13T12:08:04.784" v="444" actId="47"/>
        <pc:sldMkLst>
          <pc:docMk/>
          <pc:sldMk cId="1066163807" sldId="376"/>
        </pc:sldMkLst>
        <pc:picChg chg="add del mod">
          <ac:chgData name="Nicola Dockerty" userId="ebcc58ce-2d8c-4ed9-a38e-e6d0a4be1782" providerId="ADAL" clId="{322FEB11-5B76-45E4-A3DC-840CAA96844E}" dt="2020-02-13T12:07:49.918" v="441" actId="21"/>
          <ac:picMkLst>
            <pc:docMk/>
            <pc:sldMk cId="1066163807" sldId="376"/>
            <ac:picMk id="2" creationId="{37593097-4D23-445C-8E04-CB1DB39427CE}"/>
          </ac:picMkLst>
        </pc:picChg>
      </pc:sldChg>
      <pc:sldChg chg="del">
        <pc:chgData name="Nicola Dockerty" userId="ebcc58ce-2d8c-4ed9-a38e-e6d0a4be1782" providerId="ADAL" clId="{322FEB11-5B76-45E4-A3DC-840CAA96844E}" dt="2020-02-13T11:45:10.887" v="192" actId="47"/>
        <pc:sldMkLst>
          <pc:docMk/>
          <pc:sldMk cId="3575690141" sldId="377"/>
        </pc:sldMkLst>
      </pc:sldChg>
      <pc:sldChg chg="addSp delSp modSp">
        <pc:chgData name="Nicola Dockerty" userId="ebcc58ce-2d8c-4ed9-a38e-e6d0a4be1782" providerId="ADAL" clId="{322FEB11-5B76-45E4-A3DC-840CAA96844E}" dt="2020-02-13T12:16:00.602" v="699" actId="478"/>
        <pc:sldMkLst>
          <pc:docMk/>
          <pc:sldMk cId="1924685204" sldId="378"/>
        </pc:sldMkLst>
        <pc:spChg chg="del">
          <ac:chgData name="Nicola Dockerty" userId="ebcc58ce-2d8c-4ed9-a38e-e6d0a4be1782" providerId="ADAL" clId="{322FEB11-5B76-45E4-A3DC-840CAA96844E}" dt="2020-02-13T12:08:34.373" v="483" actId="478"/>
          <ac:spMkLst>
            <pc:docMk/>
            <pc:sldMk cId="1924685204" sldId="378"/>
            <ac:spMk id="10" creationId="{6AF3CA03-8E3D-4446-98F4-14A2D8B7407D}"/>
          </ac:spMkLst>
        </pc:spChg>
        <pc:spChg chg="mod">
          <ac:chgData name="Nicola Dockerty" userId="ebcc58ce-2d8c-4ed9-a38e-e6d0a4be1782" providerId="ADAL" clId="{322FEB11-5B76-45E4-A3DC-840CAA96844E}" dt="2020-02-13T12:14:21.253" v="667" actId="12788"/>
          <ac:spMkLst>
            <pc:docMk/>
            <pc:sldMk cId="1924685204" sldId="378"/>
            <ac:spMk id="19" creationId="{5252A847-DE45-4FA3-A1F8-EEBEB845FF8E}"/>
          </ac:spMkLst>
        </pc:spChg>
        <pc:graphicFrameChg chg="add mod modGraphic">
          <ac:chgData name="Nicola Dockerty" userId="ebcc58ce-2d8c-4ed9-a38e-e6d0a4be1782" providerId="ADAL" clId="{322FEB11-5B76-45E4-A3DC-840CAA96844E}" dt="2020-02-13T12:14:21.253" v="667" actId="12788"/>
          <ac:graphicFrameMkLst>
            <pc:docMk/>
            <pc:sldMk cId="1924685204" sldId="378"/>
            <ac:graphicFrameMk id="2" creationId="{4AEDE93E-9026-455D-942C-BFA0CE8DBE4E}"/>
          </ac:graphicFrameMkLst>
        </pc:graphicFrameChg>
        <pc:picChg chg="add del">
          <ac:chgData name="Nicola Dockerty" userId="ebcc58ce-2d8c-4ed9-a38e-e6d0a4be1782" providerId="ADAL" clId="{322FEB11-5B76-45E4-A3DC-840CAA96844E}" dt="2020-02-13T12:16:00.602" v="699" actId="478"/>
          <ac:picMkLst>
            <pc:docMk/>
            <pc:sldMk cId="1924685204" sldId="378"/>
            <ac:picMk id="9" creationId="{3FB0429B-D283-47C4-9BB0-B0184C98C497}"/>
          </ac:picMkLst>
        </pc:picChg>
        <pc:picChg chg="add mod">
          <ac:chgData name="Nicola Dockerty" userId="ebcc58ce-2d8c-4ed9-a38e-e6d0a4be1782" providerId="ADAL" clId="{322FEB11-5B76-45E4-A3DC-840CAA96844E}" dt="2020-02-13T12:14:28.128" v="681" actId="1038"/>
          <ac:picMkLst>
            <pc:docMk/>
            <pc:sldMk cId="1924685204" sldId="378"/>
            <ac:picMk id="11" creationId="{88740C7B-7B90-4825-BBDE-0312FD95D1D0}"/>
          </ac:picMkLst>
        </pc:picChg>
        <pc:picChg chg="add mod">
          <ac:chgData name="Nicola Dockerty" userId="ebcc58ce-2d8c-4ed9-a38e-e6d0a4be1782" providerId="ADAL" clId="{322FEB11-5B76-45E4-A3DC-840CAA96844E}" dt="2020-02-13T12:14:28.128" v="681" actId="1038"/>
          <ac:picMkLst>
            <pc:docMk/>
            <pc:sldMk cId="1924685204" sldId="378"/>
            <ac:picMk id="12" creationId="{103773DF-DE77-48C6-B801-AE2198D06359}"/>
          </ac:picMkLst>
        </pc:picChg>
        <pc:picChg chg="add mod">
          <ac:chgData name="Nicola Dockerty" userId="ebcc58ce-2d8c-4ed9-a38e-e6d0a4be1782" providerId="ADAL" clId="{322FEB11-5B76-45E4-A3DC-840CAA96844E}" dt="2020-02-13T12:14:28.128" v="681" actId="1038"/>
          <ac:picMkLst>
            <pc:docMk/>
            <pc:sldMk cId="1924685204" sldId="378"/>
            <ac:picMk id="13" creationId="{49F5480C-552B-4904-BEC8-442D2D75023B}"/>
          </ac:picMkLst>
        </pc:picChg>
      </pc:sldChg>
      <pc:sldChg chg="addSp delSp modSp del">
        <pc:chgData name="Nicola Dockerty" userId="ebcc58ce-2d8c-4ed9-a38e-e6d0a4be1782" providerId="ADAL" clId="{322FEB11-5B76-45E4-A3DC-840CAA96844E}" dt="2020-02-13T16:56:55.872" v="2429" actId="47"/>
        <pc:sldMkLst>
          <pc:docMk/>
          <pc:sldMk cId="1132561822" sldId="379"/>
        </pc:sldMkLst>
        <pc:spChg chg="add mod">
          <ac:chgData name="Nicola Dockerty" userId="ebcc58ce-2d8c-4ed9-a38e-e6d0a4be1782" providerId="ADAL" clId="{322FEB11-5B76-45E4-A3DC-840CAA96844E}" dt="2020-02-13T12:19:47.735" v="895" actId="14100"/>
          <ac:spMkLst>
            <pc:docMk/>
            <pc:sldMk cId="1132561822" sldId="379"/>
            <ac:spMk id="10" creationId="{24220E9C-0C8D-494A-AABC-334010FB14D0}"/>
          </ac:spMkLst>
        </pc:spChg>
        <pc:spChg chg="mod">
          <ac:chgData name="Nicola Dockerty" userId="ebcc58ce-2d8c-4ed9-a38e-e6d0a4be1782" providerId="ADAL" clId="{322FEB11-5B76-45E4-A3DC-840CAA96844E}" dt="2020-02-13T12:22:27.458" v="930" actId="12788"/>
          <ac:spMkLst>
            <pc:docMk/>
            <pc:sldMk cId="1132561822" sldId="379"/>
            <ac:spMk id="19" creationId="{5252A847-DE45-4FA3-A1F8-EEBEB845FF8E}"/>
          </ac:spMkLst>
        </pc:spChg>
        <pc:grpChg chg="add mod">
          <ac:chgData name="Nicola Dockerty" userId="ebcc58ce-2d8c-4ed9-a38e-e6d0a4be1782" providerId="ADAL" clId="{322FEB11-5B76-45E4-A3DC-840CAA96844E}" dt="2020-02-13T12:22:27.458" v="930" actId="12788"/>
          <ac:grpSpMkLst>
            <pc:docMk/>
            <pc:sldMk cId="1132561822" sldId="379"/>
            <ac:grpSpMk id="14" creationId="{AD2472F5-F904-40FD-9C49-93BF678E9EF2}"/>
          </ac:grpSpMkLst>
        </pc:grpChg>
        <pc:picChg chg="add mod modCrop">
          <ac:chgData name="Nicola Dockerty" userId="ebcc58ce-2d8c-4ed9-a38e-e6d0a4be1782" providerId="ADAL" clId="{322FEB11-5B76-45E4-A3DC-840CAA96844E}" dt="2020-02-13T12:22:23.916" v="929" actId="164"/>
          <ac:picMkLst>
            <pc:docMk/>
            <pc:sldMk cId="1132561822" sldId="379"/>
            <ac:picMk id="3" creationId="{4D776927-77B9-4DD7-B023-20D721D0CF1B}"/>
          </ac:picMkLst>
        </pc:picChg>
        <pc:picChg chg="add mod modCrop">
          <ac:chgData name="Nicola Dockerty" userId="ebcc58ce-2d8c-4ed9-a38e-e6d0a4be1782" providerId="ADAL" clId="{322FEB11-5B76-45E4-A3DC-840CAA96844E}" dt="2020-02-13T12:22:23.916" v="929" actId="164"/>
          <ac:picMkLst>
            <pc:docMk/>
            <pc:sldMk cId="1132561822" sldId="379"/>
            <ac:picMk id="5" creationId="{1908D6A9-BC6B-411C-9C92-BAA6C335BA4A}"/>
          </ac:picMkLst>
        </pc:picChg>
        <pc:picChg chg="del">
          <ac:chgData name="Nicola Dockerty" userId="ebcc58ce-2d8c-4ed9-a38e-e6d0a4be1782" providerId="ADAL" clId="{322FEB11-5B76-45E4-A3DC-840CAA96844E}" dt="2020-02-13T12:16:41.068" v="766" actId="478"/>
          <ac:picMkLst>
            <pc:docMk/>
            <pc:sldMk cId="1132561822" sldId="379"/>
            <ac:picMk id="6" creationId="{39979600-D610-4FF1-B208-FA37A6496D12}"/>
          </ac:picMkLst>
        </pc:picChg>
        <pc:picChg chg="add del">
          <ac:chgData name="Nicola Dockerty" userId="ebcc58ce-2d8c-4ed9-a38e-e6d0a4be1782" providerId="ADAL" clId="{322FEB11-5B76-45E4-A3DC-840CAA96844E}" dt="2020-02-13T12:23:52.734" v="962" actId="478"/>
          <ac:picMkLst>
            <pc:docMk/>
            <pc:sldMk cId="1132561822" sldId="379"/>
            <ac:picMk id="9" creationId="{B1E8318C-489A-4ECB-A762-B89E9E2AC2A1}"/>
          </ac:picMkLst>
        </pc:picChg>
        <pc:picChg chg="add mod">
          <ac:chgData name="Nicola Dockerty" userId="ebcc58ce-2d8c-4ed9-a38e-e6d0a4be1782" providerId="ADAL" clId="{322FEB11-5B76-45E4-A3DC-840CAA96844E}" dt="2020-02-13T12:19:04.610" v="842" actId="1076"/>
          <ac:picMkLst>
            <pc:docMk/>
            <pc:sldMk cId="1132561822" sldId="379"/>
            <ac:picMk id="11" creationId="{9B7FD081-6922-4C98-A3D9-0EC822EB03C3}"/>
          </ac:picMkLst>
        </pc:picChg>
        <pc:picChg chg="add mod modCrop">
          <ac:chgData name="Nicola Dockerty" userId="ebcc58ce-2d8c-4ed9-a38e-e6d0a4be1782" providerId="ADAL" clId="{322FEB11-5B76-45E4-A3DC-840CAA96844E}" dt="2020-02-13T12:22:23.916" v="929" actId="164"/>
          <ac:picMkLst>
            <pc:docMk/>
            <pc:sldMk cId="1132561822" sldId="379"/>
            <ac:picMk id="13" creationId="{526C5B9A-C9DD-420D-9962-22BFA75CAC51}"/>
          </ac:picMkLst>
        </pc:picChg>
      </pc:sldChg>
      <pc:sldChg chg="del">
        <pc:chgData name="Nicola Dockerty" userId="ebcc58ce-2d8c-4ed9-a38e-e6d0a4be1782" providerId="ADAL" clId="{322FEB11-5B76-45E4-A3DC-840CAA96844E}" dt="2020-02-13T12:16:06.464" v="701" actId="47"/>
        <pc:sldMkLst>
          <pc:docMk/>
          <pc:sldMk cId="2351475425" sldId="381"/>
        </pc:sldMkLst>
      </pc:sldChg>
      <pc:sldChg chg="del">
        <pc:chgData name="Nicola Dockerty" userId="ebcc58ce-2d8c-4ed9-a38e-e6d0a4be1782" providerId="ADAL" clId="{322FEB11-5B76-45E4-A3DC-840CAA96844E}" dt="2020-02-13T12:23:45.542" v="960" actId="47"/>
        <pc:sldMkLst>
          <pc:docMk/>
          <pc:sldMk cId="3338224856" sldId="382"/>
        </pc:sldMkLst>
      </pc:sldChg>
      <pc:sldChg chg="del">
        <pc:chgData name="Nicola Dockerty" userId="ebcc58ce-2d8c-4ed9-a38e-e6d0a4be1782" providerId="ADAL" clId="{322FEB11-5B76-45E4-A3DC-840CAA96844E}" dt="2020-02-13T12:30:56.916" v="1331" actId="47"/>
        <pc:sldMkLst>
          <pc:docMk/>
          <pc:sldMk cId="4250626156" sldId="384"/>
        </pc:sldMkLst>
      </pc:sldChg>
      <pc:sldChg chg="del">
        <pc:chgData name="Nicola Dockerty" userId="ebcc58ce-2d8c-4ed9-a38e-e6d0a4be1782" providerId="ADAL" clId="{322FEB11-5B76-45E4-A3DC-840CAA96844E}" dt="2020-02-13T12:35:25.850" v="1665" actId="47"/>
        <pc:sldMkLst>
          <pc:docMk/>
          <pc:sldMk cId="390278878" sldId="385"/>
        </pc:sldMkLst>
      </pc:sldChg>
      <pc:sldChg chg="del">
        <pc:chgData name="Nicola Dockerty" userId="ebcc58ce-2d8c-4ed9-a38e-e6d0a4be1782" providerId="ADAL" clId="{322FEB11-5B76-45E4-A3DC-840CAA96844E}" dt="2020-02-13T12:08:02.956" v="443" actId="47"/>
        <pc:sldMkLst>
          <pc:docMk/>
          <pc:sldMk cId="2226552743" sldId="389"/>
        </pc:sldMkLst>
      </pc:sldChg>
      <pc:sldChg chg="del">
        <pc:chgData name="Nicola Dockerty" userId="ebcc58ce-2d8c-4ed9-a38e-e6d0a4be1782" providerId="ADAL" clId="{322FEB11-5B76-45E4-A3DC-840CAA96844E}" dt="2020-02-13T12:35:27.394" v="1666" actId="47"/>
        <pc:sldMkLst>
          <pc:docMk/>
          <pc:sldMk cId="4068233400" sldId="390"/>
        </pc:sldMkLst>
      </pc:sldChg>
      <pc:sldChg chg="del">
        <pc:chgData name="Nicola Dockerty" userId="ebcc58ce-2d8c-4ed9-a38e-e6d0a4be1782" providerId="ADAL" clId="{322FEB11-5B76-45E4-A3DC-840CAA96844E}" dt="2020-02-13T12:48:47.981" v="2124" actId="47"/>
        <pc:sldMkLst>
          <pc:docMk/>
          <pc:sldMk cId="1868523532" sldId="391"/>
        </pc:sldMkLst>
      </pc:sldChg>
      <pc:sldChg chg="del">
        <pc:chgData name="Nicola Dockerty" userId="ebcc58ce-2d8c-4ed9-a38e-e6d0a4be1782" providerId="ADAL" clId="{322FEB11-5B76-45E4-A3DC-840CAA96844E}" dt="2020-02-13T12:48:49.025" v="2125" actId="47"/>
        <pc:sldMkLst>
          <pc:docMk/>
          <pc:sldMk cId="802285018" sldId="392"/>
        </pc:sldMkLst>
      </pc:sldChg>
      <pc:sldChg chg="modSp add">
        <pc:chgData name="Nicola Dockerty" userId="ebcc58ce-2d8c-4ed9-a38e-e6d0a4be1782" providerId="ADAL" clId="{322FEB11-5B76-45E4-A3DC-840CAA96844E}" dt="2020-02-13T11:35:57.770" v="23" actId="20577"/>
        <pc:sldMkLst>
          <pc:docMk/>
          <pc:sldMk cId="2829984828" sldId="393"/>
        </pc:sldMkLst>
        <pc:spChg chg="mod">
          <ac:chgData name="Nicola Dockerty" userId="ebcc58ce-2d8c-4ed9-a38e-e6d0a4be1782" providerId="ADAL" clId="{322FEB11-5B76-45E4-A3DC-840CAA96844E}" dt="2020-02-13T11:35:57.770" v="23" actId="20577"/>
          <ac:spMkLst>
            <pc:docMk/>
            <pc:sldMk cId="2829984828" sldId="393"/>
            <ac:spMk id="19" creationId="{5252A847-DE45-4FA3-A1F8-EEBEB845FF8E}"/>
          </ac:spMkLst>
        </pc:spChg>
      </pc:sldChg>
      <pc:sldChg chg="addSp delSp modSp add">
        <pc:chgData name="Nicola Dockerty" userId="ebcc58ce-2d8c-4ed9-a38e-e6d0a4be1782" providerId="ADAL" clId="{322FEB11-5B76-45E4-A3DC-840CAA96844E}" dt="2020-02-13T11:44:05.023" v="164" actId="165"/>
        <pc:sldMkLst>
          <pc:docMk/>
          <pc:sldMk cId="3233523944" sldId="394"/>
        </pc:sldMkLst>
        <pc:spChg chg="mod">
          <ac:chgData name="Nicola Dockerty" userId="ebcc58ce-2d8c-4ed9-a38e-e6d0a4be1782" providerId="ADAL" clId="{322FEB11-5B76-45E4-A3DC-840CAA96844E}" dt="2020-02-13T11:44:01.538" v="163" actId="12788"/>
          <ac:spMkLst>
            <pc:docMk/>
            <pc:sldMk cId="3233523944" sldId="394"/>
            <ac:spMk id="19" creationId="{5252A847-DE45-4FA3-A1F8-EEBEB845FF8E}"/>
          </ac:spMkLst>
        </pc:spChg>
        <pc:grpChg chg="add del mod">
          <ac:chgData name="Nicola Dockerty" userId="ebcc58ce-2d8c-4ed9-a38e-e6d0a4be1782" providerId="ADAL" clId="{322FEB11-5B76-45E4-A3DC-840CAA96844E}" dt="2020-02-13T11:44:05.023" v="164" actId="165"/>
          <ac:grpSpMkLst>
            <pc:docMk/>
            <pc:sldMk cId="3233523944" sldId="394"/>
            <ac:grpSpMk id="2" creationId="{F29BD56D-3F6E-4443-843F-7533DC0DEDBE}"/>
          </ac:grpSpMkLst>
        </pc:grpChg>
        <pc:picChg chg="add mod topLvl">
          <ac:chgData name="Nicola Dockerty" userId="ebcc58ce-2d8c-4ed9-a38e-e6d0a4be1782" providerId="ADAL" clId="{322FEB11-5B76-45E4-A3DC-840CAA96844E}" dt="2020-02-13T11:44:05.023" v="164" actId="165"/>
          <ac:picMkLst>
            <pc:docMk/>
            <pc:sldMk cId="3233523944" sldId="394"/>
            <ac:picMk id="7" creationId="{3305E0F0-A7B7-42B0-9455-4F48745A93F3}"/>
          </ac:picMkLst>
        </pc:picChg>
        <pc:picChg chg="add mod topLvl">
          <ac:chgData name="Nicola Dockerty" userId="ebcc58ce-2d8c-4ed9-a38e-e6d0a4be1782" providerId="ADAL" clId="{322FEB11-5B76-45E4-A3DC-840CAA96844E}" dt="2020-02-13T11:44:05.023" v="164" actId="165"/>
          <ac:picMkLst>
            <pc:docMk/>
            <pc:sldMk cId="3233523944" sldId="394"/>
            <ac:picMk id="9" creationId="{A96B9001-263E-4330-A657-F9911AF70462}"/>
          </ac:picMkLst>
        </pc:picChg>
        <pc:picChg chg="add mod topLvl">
          <ac:chgData name="Nicola Dockerty" userId="ebcc58ce-2d8c-4ed9-a38e-e6d0a4be1782" providerId="ADAL" clId="{322FEB11-5B76-45E4-A3DC-840CAA96844E}" dt="2020-02-13T11:44:05.023" v="164" actId="165"/>
          <ac:picMkLst>
            <pc:docMk/>
            <pc:sldMk cId="3233523944" sldId="394"/>
            <ac:picMk id="10" creationId="{496D82A5-8A37-44E0-99DF-4BAE75C883A3}"/>
          </ac:picMkLst>
        </pc:picChg>
      </pc:sldChg>
      <pc:sldChg chg="addSp modSp add">
        <pc:chgData name="Nicola Dockerty" userId="ebcc58ce-2d8c-4ed9-a38e-e6d0a4be1782" providerId="ADAL" clId="{322FEB11-5B76-45E4-A3DC-840CAA96844E}" dt="2020-02-13T11:44:57.701" v="190" actId="1037"/>
        <pc:sldMkLst>
          <pc:docMk/>
          <pc:sldMk cId="527276167" sldId="395"/>
        </pc:sldMkLst>
        <pc:spChg chg="add mod">
          <ac:chgData name="Nicola Dockerty" userId="ebcc58ce-2d8c-4ed9-a38e-e6d0a4be1782" providerId="ADAL" clId="{322FEB11-5B76-45E4-A3DC-840CAA96844E}" dt="2020-02-13T11:44:29.674" v="178" actId="122"/>
          <ac:spMkLst>
            <pc:docMk/>
            <pc:sldMk cId="527276167" sldId="395"/>
            <ac:spMk id="2" creationId="{D15E9B83-3125-4479-BC25-32B0D7480D21}"/>
          </ac:spMkLst>
        </pc:spChg>
        <pc:spChg chg="add mod">
          <ac:chgData name="Nicola Dockerty" userId="ebcc58ce-2d8c-4ed9-a38e-e6d0a4be1782" providerId="ADAL" clId="{322FEB11-5B76-45E4-A3DC-840CAA96844E}" dt="2020-02-13T11:44:51.233" v="187" actId="1038"/>
          <ac:spMkLst>
            <pc:docMk/>
            <pc:sldMk cId="527276167" sldId="395"/>
            <ac:spMk id="11" creationId="{547649DA-CDD2-4D26-A182-5B2DFD8CEF5E}"/>
          </ac:spMkLst>
        </pc:spChg>
        <pc:spChg chg="add mod">
          <ac:chgData name="Nicola Dockerty" userId="ebcc58ce-2d8c-4ed9-a38e-e6d0a4be1782" providerId="ADAL" clId="{322FEB11-5B76-45E4-A3DC-840CAA96844E}" dt="2020-02-13T11:44:57.701" v="190" actId="1037"/>
          <ac:spMkLst>
            <pc:docMk/>
            <pc:sldMk cId="527276167" sldId="395"/>
            <ac:spMk id="12" creationId="{4D0AC68A-BDBB-4AB3-8FB8-4031634DB2E6}"/>
          </ac:spMkLst>
        </pc:spChg>
        <pc:picChg chg="mod">
          <ac:chgData name="Nicola Dockerty" userId="ebcc58ce-2d8c-4ed9-a38e-e6d0a4be1782" providerId="ADAL" clId="{322FEB11-5B76-45E4-A3DC-840CAA96844E}" dt="2020-02-13T11:44:51.233" v="187" actId="1038"/>
          <ac:picMkLst>
            <pc:docMk/>
            <pc:sldMk cId="527276167" sldId="395"/>
            <ac:picMk id="7" creationId="{3305E0F0-A7B7-42B0-9455-4F48745A93F3}"/>
          </ac:picMkLst>
        </pc:picChg>
        <pc:picChg chg="mod">
          <ac:chgData name="Nicola Dockerty" userId="ebcc58ce-2d8c-4ed9-a38e-e6d0a4be1782" providerId="ADAL" clId="{322FEB11-5B76-45E4-A3DC-840CAA96844E}" dt="2020-02-13T11:44:57.701" v="190" actId="1037"/>
          <ac:picMkLst>
            <pc:docMk/>
            <pc:sldMk cId="527276167" sldId="395"/>
            <ac:picMk id="10" creationId="{496D82A5-8A37-44E0-99DF-4BAE75C883A3}"/>
          </ac:picMkLst>
        </pc:picChg>
      </pc:sldChg>
      <pc:sldChg chg="addSp delSp modSp add">
        <pc:chgData name="Nicola Dockerty" userId="ebcc58ce-2d8c-4ed9-a38e-e6d0a4be1782" providerId="ADAL" clId="{322FEB11-5B76-45E4-A3DC-840CAA96844E}" dt="2020-02-13T12:07:44.428" v="440"/>
        <pc:sldMkLst>
          <pc:docMk/>
          <pc:sldMk cId="1505619280" sldId="396"/>
        </pc:sldMkLst>
        <pc:spChg chg="del">
          <ac:chgData name="Nicola Dockerty" userId="ebcc58ce-2d8c-4ed9-a38e-e6d0a4be1782" providerId="ADAL" clId="{322FEB11-5B76-45E4-A3DC-840CAA96844E}" dt="2020-02-13T11:48:20.992" v="199" actId="478"/>
          <ac:spMkLst>
            <pc:docMk/>
            <pc:sldMk cId="1505619280" sldId="396"/>
            <ac:spMk id="2" creationId="{D15E9B83-3125-4479-BC25-32B0D7480D21}"/>
          </ac:spMkLst>
        </pc:spChg>
        <pc:spChg chg="del">
          <ac:chgData name="Nicola Dockerty" userId="ebcc58ce-2d8c-4ed9-a38e-e6d0a4be1782" providerId="ADAL" clId="{322FEB11-5B76-45E4-A3DC-840CAA96844E}" dt="2020-02-13T11:48:20.992" v="199" actId="478"/>
          <ac:spMkLst>
            <pc:docMk/>
            <pc:sldMk cId="1505619280" sldId="396"/>
            <ac:spMk id="11" creationId="{547649DA-CDD2-4D26-A182-5B2DFD8CEF5E}"/>
          </ac:spMkLst>
        </pc:spChg>
        <pc:spChg chg="del">
          <ac:chgData name="Nicola Dockerty" userId="ebcc58ce-2d8c-4ed9-a38e-e6d0a4be1782" providerId="ADAL" clId="{322FEB11-5B76-45E4-A3DC-840CAA96844E}" dt="2020-02-13T11:48:20.992" v="199" actId="478"/>
          <ac:spMkLst>
            <pc:docMk/>
            <pc:sldMk cId="1505619280" sldId="396"/>
            <ac:spMk id="12" creationId="{4D0AC68A-BDBB-4AB3-8FB8-4031634DB2E6}"/>
          </ac:spMkLst>
        </pc:spChg>
        <pc:spChg chg="add mod">
          <ac:chgData name="Nicola Dockerty" userId="ebcc58ce-2d8c-4ed9-a38e-e6d0a4be1782" providerId="ADAL" clId="{322FEB11-5B76-45E4-A3DC-840CAA96844E}" dt="2020-02-13T12:05:40.776" v="401" actId="1037"/>
          <ac:spMkLst>
            <pc:docMk/>
            <pc:sldMk cId="1505619280" sldId="396"/>
            <ac:spMk id="13" creationId="{A95B86B0-8D1D-4150-AF47-6E83EE7EAD10}"/>
          </ac:spMkLst>
        </pc:spChg>
        <pc:spChg chg="add mod">
          <ac:chgData name="Nicola Dockerty" userId="ebcc58ce-2d8c-4ed9-a38e-e6d0a4be1782" providerId="ADAL" clId="{322FEB11-5B76-45E4-A3DC-840CAA96844E}" dt="2020-02-13T12:05:40.776" v="401" actId="1037"/>
          <ac:spMkLst>
            <pc:docMk/>
            <pc:sldMk cId="1505619280" sldId="396"/>
            <ac:spMk id="14" creationId="{68578EC6-7D5D-42CC-9381-BCA1156AE4DC}"/>
          </ac:spMkLst>
        </pc:spChg>
        <pc:spChg chg="add mod">
          <ac:chgData name="Nicola Dockerty" userId="ebcc58ce-2d8c-4ed9-a38e-e6d0a4be1782" providerId="ADAL" clId="{322FEB11-5B76-45E4-A3DC-840CAA96844E}" dt="2020-02-13T12:05:40.776" v="401" actId="1037"/>
          <ac:spMkLst>
            <pc:docMk/>
            <pc:sldMk cId="1505619280" sldId="396"/>
            <ac:spMk id="15" creationId="{F6FE852D-0BDC-46B7-AB13-CE3B00720938}"/>
          </ac:spMkLst>
        </pc:spChg>
        <pc:spChg chg="mod">
          <ac:chgData name="Nicola Dockerty" userId="ebcc58ce-2d8c-4ed9-a38e-e6d0a4be1782" providerId="ADAL" clId="{322FEB11-5B76-45E4-A3DC-840CAA96844E}" dt="2020-02-13T11:48:35.110" v="227" actId="20577"/>
          <ac:spMkLst>
            <pc:docMk/>
            <pc:sldMk cId="1505619280" sldId="396"/>
            <ac:spMk id="19" creationId="{5252A847-DE45-4FA3-A1F8-EEBEB845FF8E}"/>
          </ac:spMkLst>
        </pc:spChg>
        <pc:spChg chg="add mod">
          <ac:chgData name="Nicola Dockerty" userId="ebcc58ce-2d8c-4ed9-a38e-e6d0a4be1782" providerId="ADAL" clId="{322FEB11-5B76-45E4-A3DC-840CAA96844E}" dt="2020-02-13T12:05:40.776" v="401" actId="1037"/>
          <ac:spMkLst>
            <pc:docMk/>
            <pc:sldMk cId="1505619280" sldId="396"/>
            <ac:spMk id="20" creationId="{EDB0346C-C076-4358-A65F-8B184C77713D}"/>
          </ac:spMkLst>
        </pc:spChg>
        <pc:spChg chg="add del">
          <ac:chgData name="Nicola Dockerty" userId="ebcc58ce-2d8c-4ed9-a38e-e6d0a4be1782" providerId="ADAL" clId="{322FEB11-5B76-45E4-A3DC-840CAA96844E}" dt="2020-02-13T11:52:59.030" v="313"/>
          <ac:spMkLst>
            <pc:docMk/>
            <pc:sldMk cId="1505619280" sldId="396"/>
            <ac:spMk id="21" creationId="{E0B0B01E-7BD0-499F-A023-73A210C860AD}"/>
          </ac:spMkLst>
        </pc:spChg>
        <pc:spChg chg="add del">
          <ac:chgData name="Nicola Dockerty" userId="ebcc58ce-2d8c-4ed9-a38e-e6d0a4be1782" providerId="ADAL" clId="{322FEB11-5B76-45E4-A3DC-840CAA96844E}" dt="2020-02-13T11:52:59.030" v="313"/>
          <ac:spMkLst>
            <pc:docMk/>
            <pc:sldMk cId="1505619280" sldId="396"/>
            <ac:spMk id="22" creationId="{81AD2652-7AEB-47EE-BFF0-CC3CB227EC8F}"/>
          </ac:spMkLst>
        </pc:spChg>
        <pc:spChg chg="add del">
          <ac:chgData name="Nicola Dockerty" userId="ebcc58ce-2d8c-4ed9-a38e-e6d0a4be1782" providerId="ADAL" clId="{322FEB11-5B76-45E4-A3DC-840CAA96844E}" dt="2020-02-13T11:52:59.030" v="313"/>
          <ac:spMkLst>
            <pc:docMk/>
            <pc:sldMk cId="1505619280" sldId="396"/>
            <ac:spMk id="23" creationId="{05568636-56ED-4AE5-B9C2-53015C61ED2F}"/>
          </ac:spMkLst>
        </pc:spChg>
        <pc:spChg chg="add del">
          <ac:chgData name="Nicola Dockerty" userId="ebcc58ce-2d8c-4ed9-a38e-e6d0a4be1782" providerId="ADAL" clId="{322FEB11-5B76-45E4-A3DC-840CAA96844E}" dt="2020-02-13T11:52:59.030" v="313"/>
          <ac:spMkLst>
            <pc:docMk/>
            <pc:sldMk cId="1505619280" sldId="396"/>
            <ac:spMk id="24" creationId="{72DA08D6-FB57-46CB-B3B9-BC4BE0F74789}"/>
          </ac:spMkLst>
        </pc:spChg>
        <pc:spChg chg="add">
          <ac:chgData name="Nicola Dockerty" userId="ebcc58ce-2d8c-4ed9-a38e-e6d0a4be1782" providerId="ADAL" clId="{322FEB11-5B76-45E4-A3DC-840CAA96844E}" dt="2020-02-13T12:07:44.428" v="440"/>
          <ac:spMkLst>
            <pc:docMk/>
            <pc:sldMk cId="1505619280" sldId="396"/>
            <ac:spMk id="26" creationId="{3D87DCD6-8C51-472A-A744-00BF20CBF482}"/>
          </ac:spMkLst>
        </pc:spChg>
        <pc:spChg chg="add">
          <ac:chgData name="Nicola Dockerty" userId="ebcc58ce-2d8c-4ed9-a38e-e6d0a4be1782" providerId="ADAL" clId="{322FEB11-5B76-45E4-A3DC-840CAA96844E}" dt="2020-02-13T12:07:44.428" v="440"/>
          <ac:spMkLst>
            <pc:docMk/>
            <pc:sldMk cId="1505619280" sldId="396"/>
            <ac:spMk id="27" creationId="{877D04FF-3D1D-487D-AB8F-47917E82CC42}"/>
          </ac:spMkLst>
        </pc:spChg>
        <pc:spChg chg="add">
          <ac:chgData name="Nicola Dockerty" userId="ebcc58ce-2d8c-4ed9-a38e-e6d0a4be1782" providerId="ADAL" clId="{322FEB11-5B76-45E4-A3DC-840CAA96844E}" dt="2020-02-13T12:07:44.428" v="440"/>
          <ac:spMkLst>
            <pc:docMk/>
            <pc:sldMk cId="1505619280" sldId="396"/>
            <ac:spMk id="28" creationId="{E91B392C-8516-426B-AC87-B2E543B1E65C}"/>
          </ac:spMkLst>
        </pc:spChg>
        <pc:picChg chg="add mod">
          <ac:chgData name="Nicola Dockerty" userId="ebcc58ce-2d8c-4ed9-a38e-e6d0a4be1782" providerId="ADAL" clId="{322FEB11-5B76-45E4-A3DC-840CAA96844E}" dt="2020-02-13T12:05:29.663" v="379" actId="12788"/>
          <ac:picMkLst>
            <pc:docMk/>
            <pc:sldMk cId="1505619280" sldId="396"/>
            <ac:picMk id="4" creationId="{E3CB9BA5-A6F9-4D07-A06C-11C5FC53E149}"/>
          </ac:picMkLst>
        </pc:picChg>
        <pc:picChg chg="add mod">
          <ac:chgData name="Nicola Dockerty" userId="ebcc58ce-2d8c-4ed9-a38e-e6d0a4be1782" providerId="ADAL" clId="{322FEB11-5B76-45E4-A3DC-840CAA96844E}" dt="2020-02-13T12:05:29.663" v="379" actId="12788"/>
          <ac:picMkLst>
            <pc:docMk/>
            <pc:sldMk cId="1505619280" sldId="396"/>
            <ac:picMk id="6" creationId="{FDAC4505-68A5-4FC7-8358-00F4E11EC789}"/>
          </ac:picMkLst>
        </pc:picChg>
        <pc:picChg chg="del">
          <ac:chgData name="Nicola Dockerty" userId="ebcc58ce-2d8c-4ed9-a38e-e6d0a4be1782" providerId="ADAL" clId="{322FEB11-5B76-45E4-A3DC-840CAA96844E}" dt="2020-02-13T11:48:18.345" v="198" actId="478"/>
          <ac:picMkLst>
            <pc:docMk/>
            <pc:sldMk cId="1505619280" sldId="396"/>
            <ac:picMk id="7" creationId="{3305E0F0-A7B7-42B0-9455-4F48745A93F3}"/>
          </ac:picMkLst>
        </pc:picChg>
        <pc:picChg chg="del">
          <ac:chgData name="Nicola Dockerty" userId="ebcc58ce-2d8c-4ed9-a38e-e6d0a4be1782" providerId="ADAL" clId="{322FEB11-5B76-45E4-A3DC-840CAA96844E}" dt="2020-02-13T11:48:18.345" v="198" actId="478"/>
          <ac:picMkLst>
            <pc:docMk/>
            <pc:sldMk cId="1505619280" sldId="396"/>
            <ac:picMk id="9" creationId="{A96B9001-263E-4330-A657-F9911AF70462}"/>
          </ac:picMkLst>
        </pc:picChg>
        <pc:picChg chg="del">
          <ac:chgData name="Nicola Dockerty" userId="ebcc58ce-2d8c-4ed9-a38e-e6d0a4be1782" providerId="ADAL" clId="{322FEB11-5B76-45E4-A3DC-840CAA96844E}" dt="2020-02-13T11:48:18.345" v="198" actId="478"/>
          <ac:picMkLst>
            <pc:docMk/>
            <pc:sldMk cId="1505619280" sldId="396"/>
            <ac:picMk id="10" creationId="{496D82A5-8A37-44E0-99DF-4BAE75C883A3}"/>
          </ac:picMkLst>
        </pc:picChg>
        <pc:picChg chg="add mod">
          <ac:chgData name="Nicola Dockerty" userId="ebcc58ce-2d8c-4ed9-a38e-e6d0a4be1782" providerId="ADAL" clId="{322FEB11-5B76-45E4-A3DC-840CAA96844E}" dt="2020-02-13T12:05:29.663" v="379" actId="12788"/>
          <ac:picMkLst>
            <pc:docMk/>
            <pc:sldMk cId="1505619280" sldId="396"/>
            <ac:picMk id="25" creationId="{FF05C88F-01BC-4BF7-A12F-F0768B758AC7}"/>
          </ac:picMkLst>
        </pc:picChg>
      </pc:sldChg>
      <pc:sldChg chg="addSp modSp add">
        <pc:chgData name="Nicola Dockerty" userId="ebcc58ce-2d8c-4ed9-a38e-e6d0a4be1782" providerId="ADAL" clId="{322FEB11-5B76-45E4-A3DC-840CAA96844E}" dt="2020-02-13T12:14:55.454" v="686" actId="208"/>
        <pc:sldMkLst>
          <pc:docMk/>
          <pc:sldMk cId="1414244801" sldId="397"/>
        </pc:sldMkLst>
        <pc:spChg chg="mod ord">
          <ac:chgData name="Nicola Dockerty" userId="ebcc58ce-2d8c-4ed9-a38e-e6d0a4be1782" providerId="ADAL" clId="{322FEB11-5B76-45E4-A3DC-840CAA96844E}" dt="2020-02-13T12:14:55.454" v="686" actId="208"/>
          <ac:spMkLst>
            <pc:docMk/>
            <pc:sldMk cId="1414244801" sldId="397"/>
            <ac:spMk id="13" creationId="{A95B86B0-8D1D-4150-AF47-6E83EE7EAD10}"/>
          </ac:spMkLst>
        </pc:spChg>
        <pc:spChg chg="mod ord">
          <ac:chgData name="Nicola Dockerty" userId="ebcc58ce-2d8c-4ed9-a38e-e6d0a4be1782" providerId="ADAL" clId="{322FEB11-5B76-45E4-A3DC-840CAA96844E}" dt="2020-02-13T12:14:46.868" v="684" actId="208"/>
          <ac:spMkLst>
            <pc:docMk/>
            <pc:sldMk cId="1414244801" sldId="397"/>
            <ac:spMk id="14" creationId="{68578EC6-7D5D-42CC-9381-BCA1156AE4DC}"/>
          </ac:spMkLst>
        </pc:spChg>
        <pc:spChg chg="mod ord">
          <ac:chgData name="Nicola Dockerty" userId="ebcc58ce-2d8c-4ed9-a38e-e6d0a4be1782" providerId="ADAL" clId="{322FEB11-5B76-45E4-A3DC-840CAA96844E}" dt="2020-02-13T12:14:46.868" v="684" actId="208"/>
          <ac:spMkLst>
            <pc:docMk/>
            <pc:sldMk cId="1414244801" sldId="397"/>
            <ac:spMk id="15" creationId="{F6FE852D-0BDC-46B7-AB13-CE3B00720938}"/>
          </ac:spMkLst>
        </pc:spChg>
        <pc:spChg chg="mod ord">
          <ac:chgData name="Nicola Dockerty" userId="ebcc58ce-2d8c-4ed9-a38e-e6d0a4be1782" providerId="ADAL" clId="{322FEB11-5B76-45E4-A3DC-840CAA96844E}" dt="2020-02-13T12:14:46.868" v="684" actId="208"/>
          <ac:spMkLst>
            <pc:docMk/>
            <pc:sldMk cId="1414244801" sldId="397"/>
            <ac:spMk id="20" creationId="{EDB0346C-C076-4358-A65F-8B184C77713D}"/>
          </ac:spMkLst>
        </pc:spChg>
        <pc:spChg chg="add mod">
          <ac:chgData name="Nicola Dockerty" userId="ebcc58ce-2d8c-4ed9-a38e-e6d0a4be1782" providerId="ADAL" clId="{322FEB11-5B76-45E4-A3DC-840CAA96844E}" dt="2020-02-13T12:07:21.243" v="423" actId="1076"/>
          <ac:spMkLst>
            <pc:docMk/>
            <pc:sldMk cId="1414244801" sldId="397"/>
            <ac:spMk id="23" creationId="{56C9698E-C7FF-4639-9EEA-FF0306453B99}"/>
          </ac:spMkLst>
        </pc:spChg>
        <pc:spChg chg="add mod">
          <ac:chgData name="Nicola Dockerty" userId="ebcc58ce-2d8c-4ed9-a38e-e6d0a4be1782" providerId="ADAL" clId="{322FEB11-5B76-45E4-A3DC-840CAA96844E}" dt="2020-02-13T12:07:35.778" v="439" actId="1036"/>
          <ac:spMkLst>
            <pc:docMk/>
            <pc:sldMk cId="1414244801" sldId="397"/>
            <ac:spMk id="26" creationId="{5ED1E309-3423-4E0D-8D0A-F248CF3750AB}"/>
          </ac:spMkLst>
        </pc:spChg>
        <pc:spChg chg="add mod">
          <ac:chgData name="Nicola Dockerty" userId="ebcc58ce-2d8c-4ed9-a38e-e6d0a4be1782" providerId="ADAL" clId="{322FEB11-5B76-45E4-A3DC-840CAA96844E}" dt="2020-02-13T12:07:30.186" v="429" actId="20577"/>
          <ac:spMkLst>
            <pc:docMk/>
            <pc:sldMk cId="1414244801" sldId="397"/>
            <ac:spMk id="27" creationId="{61085369-65B8-4530-A35D-279AC82D72E8}"/>
          </ac:spMkLst>
        </pc:spChg>
        <pc:cxnChg chg="add mod">
          <ac:chgData name="Nicola Dockerty" userId="ebcc58ce-2d8c-4ed9-a38e-e6d0a4be1782" providerId="ADAL" clId="{322FEB11-5B76-45E4-A3DC-840CAA96844E}" dt="2020-02-13T12:06:53.572" v="413" actId="14100"/>
          <ac:cxnSpMkLst>
            <pc:docMk/>
            <pc:sldMk cId="1414244801" sldId="397"/>
            <ac:cxnSpMk id="3" creationId="{313E5ED7-61F8-4405-B2F8-BB43C74C857C}"/>
          </ac:cxnSpMkLst>
        </pc:cxnChg>
        <pc:cxnChg chg="add mod">
          <ac:chgData name="Nicola Dockerty" userId="ebcc58ce-2d8c-4ed9-a38e-e6d0a4be1782" providerId="ADAL" clId="{322FEB11-5B76-45E4-A3DC-840CAA96844E}" dt="2020-02-13T12:06:57.110" v="414" actId="14100"/>
          <ac:cxnSpMkLst>
            <pc:docMk/>
            <pc:sldMk cId="1414244801" sldId="397"/>
            <ac:cxnSpMk id="9" creationId="{D3C6E093-C805-44B8-B3FE-39FD69893FAD}"/>
          </ac:cxnSpMkLst>
        </pc:cxnChg>
        <pc:cxnChg chg="add mod">
          <ac:chgData name="Nicola Dockerty" userId="ebcc58ce-2d8c-4ed9-a38e-e6d0a4be1782" providerId="ADAL" clId="{322FEB11-5B76-45E4-A3DC-840CAA96844E}" dt="2020-02-13T12:06:59.801" v="415" actId="14100"/>
          <ac:cxnSpMkLst>
            <pc:docMk/>
            <pc:sldMk cId="1414244801" sldId="397"/>
            <ac:cxnSpMk id="11" creationId="{EBF29465-3AEA-4DB6-B064-DA4E85D6AE57}"/>
          </ac:cxnSpMkLst>
        </pc:cxnChg>
      </pc:sldChg>
      <pc:sldChg chg="delSp modSp add">
        <pc:chgData name="Nicola Dockerty" userId="ebcc58ce-2d8c-4ed9-a38e-e6d0a4be1782" providerId="ADAL" clId="{322FEB11-5B76-45E4-A3DC-840CAA96844E}" dt="2020-02-13T12:16:03.638" v="700" actId="21"/>
        <pc:sldMkLst>
          <pc:docMk/>
          <pc:sldMk cId="2599727349" sldId="398"/>
        </pc:sldMkLst>
        <pc:graphicFrameChg chg="mod modGraphic">
          <ac:chgData name="Nicola Dockerty" userId="ebcc58ce-2d8c-4ed9-a38e-e6d0a4be1782" providerId="ADAL" clId="{322FEB11-5B76-45E4-A3DC-840CAA96844E}" dt="2020-02-13T12:15:53.229" v="698" actId="207"/>
          <ac:graphicFrameMkLst>
            <pc:docMk/>
            <pc:sldMk cId="2599727349" sldId="398"/>
            <ac:graphicFrameMk id="2" creationId="{4AEDE93E-9026-455D-942C-BFA0CE8DBE4E}"/>
          </ac:graphicFrameMkLst>
        </pc:graphicFrameChg>
        <pc:picChg chg="del">
          <ac:chgData name="Nicola Dockerty" userId="ebcc58ce-2d8c-4ed9-a38e-e6d0a4be1782" providerId="ADAL" clId="{322FEB11-5B76-45E4-A3DC-840CAA96844E}" dt="2020-02-13T12:16:03.638" v="700" actId="21"/>
          <ac:picMkLst>
            <pc:docMk/>
            <pc:sldMk cId="2599727349" sldId="398"/>
            <ac:picMk id="9" creationId="{3FB0429B-D283-47C4-9BB0-B0184C98C497}"/>
          </ac:picMkLst>
        </pc:picChg>
      </pc:sldChg>
      <pc:sldChg chg="delSp modSp add">
        <pc:chgData name="Nicola Dockerty" userId="ebcc58ce-2d8c-4ed9-a38e-e6d0a4be1782" providerId="ADAL" clId="{322FEB11-5B76-45E4-A3DC-840CAA96844E}" dt="2020-02-13T16:56:52.981" v="2428" actId="20577"/>
        <pc:sldMkLst>
          <pc:docMk/>
          <pc:sldMk cId="2987584514" sldId="399"/>
        </pc:sldMkLst>
        <pc:spChg chg="mod">
          <ac:chgData name="Nicola Dockerty" userId="ebcc58ce-2d8c-4ed9-a38e-e6d0a4be1782" providerId="ADAL" clId="{322FEB11-5B76-45E4-A3DC-840CAA96844E}" dt="2020-02-13T16:56:52.981" v="2428" actId="20577"/>
          <ac:spMkLst>
            <pc:docMk/>
            <pc:sldMk cId="2987584514" sldId="399"/>
            <ac:spMk id="19" creationId="{5252A847-DE45-4FA3-A1F8-EEBEB845FF8E}"/>
          </ac:spMkLst>
        </pc:spChg>
        <pc:picChg chg="del">
          <ac:chgData name="Nicola Dockerty" userId="ebcc58ce-2d8c-4ed9-a38e-e6d0a4be1782" providerId="ADAL" clId="{322FEB11-5B76-45E4-A3DC-840CAA96844E}" dt="2020-02-13T12:23:51.035" v="961" actId="478"/>
          <ac:picMkLst>
            <pc:docMk/>
            <pc:sldMk cId="2987584514" sldId="399"/>
            <ac:picMk id="9" creationId="{B1E8318C-489A-4ECB-A762-B89E9E2AC2A1}"/>
          </ac:picMkLst>
        </pc:picChg>
      </pc:sldChg>
      <pc:sldChg chg="addSp delSp modSp add">
        <pc:chgData name="Nicola Dockerty" userId="ebcc58ce-2d8c-4ed9-a38e-e6d0a4be1782" providerId="ADAL" clId="{322FEB11-5B76-45E4-A3DC-840CAA96844E}" dt="2020-02-13T12:49:04.381" v="2132" actId="478"/>
        <pc:sldMkLst>
          <pc:docMk/>
          <pc:sldMk cId="2102927930" sldId="400"/>
        </pc:sldMkLst>
        <pc:spChg chg="add mod topLvl">
          <ac:chgData name="Nicola Dockerty" userId="ebcc58ce-2d8c-4ed9-a38e-e6d0a4be1782" providerId="ADAL" clId="{322FEB11-5B76-45E4-A3DC-840CAA96844E}" dt="2020-02-13T12:27:09.447" v="1199" actId="165"/>
          <ac:spMkLst>
            <pc:docMk/>
            <pc:sldMk cId="2102927930" sldId="400"/>
            <ac:spMk id="2" creationId="{38F4B479-EBBB-4D3F-842A-A73EFEAF1114}"/>
          </ac:spMkLst>
        </pc:spChg>
        <pc:spChg chg="mod topLvl">
          <ac:chgData name="Nicola Dockerty" userId="ebcc58ce-2d8c-4ed9-a38e-e6d0a4be1782" providerId="ADAL" clId="{322FEB11-5B76-45E4-A3DC-840CAA96844E}" dt="2020-02-13T12:27:09.447" v="1199" actId="165"/>
          <ac:spMkLst>
            <pc:docMk/>
            <pc:sldMk cId="2102927930" sldId="400"/>
            <ac:spMk id="10" creationId="{24220E9C-0C8D-494A-AABC-334010FB14D0}"/>
          </ac:spMkLst>
        </pc:spChg>
        <pc:spChg chg="add mod topLvl">
          <ac:chgData name="Nicola Dockerty" userId="ebcc58ce-2d8c-4ed9-a38e-e6d0a4be1782" providerId="ADAL" clId="{322FEB11-5B76-45E4-A3DC-840CAA96844E}" dt="2020-02-13T12:27:09.447" v="1199" actId="165"/>
          <ac:spMkLst>
            <pc:docMk/>
            <pc:sldMk cId="2102927930" sldId="400"/>
            <ac:spMk id="17" creationId="{824472E3-B82C-4C36-9BBC-85BCB0061F84}"/>
          </ac:spMkLst>
        </pc:spChg>
        <pc:spChg chg="mod">
          <ac:chgData name="Nicola Dockerty" userId="ebcc58ce-2d8c-4ed9-a38e-e6d0a4be1782" providerId="ADAL" clId="{322FEB11-5B76-45E4-A3DC-840CAA96844E}" dt="2020-02-13T12:27:07.772" v="1198" actId="12788"/>
          <ac:spMkLst>
            <pc:docMk/>
            <pc:sldMk cId="2102927930" sldId="400"/>
            <ac:spMk id="19" creationId="{5252A847-DE45-4FA3-A1F8-EEBEB845FF8E}"/>
          </ac:spMkLst>
        </pc:spChg>
        <pc:spChg chg="add mod topLvl">
          <ac:chgData name="Nicola Dockerty" userId="ebcc58ce-2d8c-4ed9-a38e-e6d0a4be1782" providerId="ADAL" clId="{322FEB11-5B76-45E4-A3DC-840CAA96844E}" dt="2020-02-13T12:27:09.447" v="1199" actId="165"/>
          <ac:spMkLst>
            <pc:docMk/>
            <pc:sldMk cId="2102927930" sldId="400"/>
            <ac:spMk id="20" creationId="{37DCF242-F3BC-4566-BEB3-00312B5BF169}"/>
          </ac:spMkLst>
        </pc:spChg>
        <pc:spChg chg="add mod">
          <ac:chgData name="Nicola Dockerty" userId="ebcc58ce-2d8c-4ed9-a38e-e6d0a4be1782" providerId="ADAL" clId="{322FEB11-5B76-45E4-A3DC-840CAA96844E}" dt="2020-02-13T12:29:41.796" v="1245" actId="164"/>
          <ac:spMkLst>
            <pc:docMk/>
            <pc:sldMk cId="2102927930" sldId="400"/>
            <ac:spMk id="21" creationId="{7030F124-136D-4D80-8B19-514D7CB412F4}"/>
          </ac:spMkLst>
        </pc:spChg>
        <pc:spChg chg="add mod">
          <ac:chgData name="Nicola Dockerty" userId="ebcc58ce-2d8c-4ed9-a38e-e6d0a4be1782" providerId="ADAL" clId="{322FEB11-5B76-45E4-A3DC-840CAA96844E}" dt="2020-02-13T12:29:41.796" v="1245" actId="164"/>
          <ac:spMkLst>
            <pc:docMk/>
            <pc:sldMk cId="2102927930" sldId="400"/>
            <ac:spMk id="22" creationId="{58A94D18-ED62-4F61-AFB6-233ED1D9B801}"/>
          </ac:spMkLst>
        </pc:spChg>
        <pc:grpChg chg="add del mod">
          <ac:chgData name="Nicola Dockerty" userId="ebcc58ce-2d8c-4ed9-a38e-e6d0a4be1782" providerId="ADAL" clId="{322FEB11-5B76-45E4-A3DC-840CAA96844E}" dt="2020-02-13T12:27:09.447" v="1199" actId="165"/>
          <ac:grpSpMkLst>
            <pc:docMk/>
            <pc:sldMk cId="2102927930" sldId="400"/>
            <ac:grpSpMk id="4" creationId="{92744965-0F66-4306-913B-37070CBD7BFD}"/>
          </ac:grpSpMkLst>
        </pc:grpChg>
        <pc:grpChg chg="del">
          <ac:chgData name="Nicola Dockerty" userId="ebcc58ce-2d8c-4ed9-a38e-e6d0a4be1782" providerId="ADAL" clId="{322FEB11-5B76-45E4-A3DC-840CAA96844E}" dt="2020-02-13T12:24:29.136" v="984" actId="478"/>
          <ac:grpSpMkLst>
            <pc:docMk/>
            <pc:sldMk cId="2102927930" sldId="400"/>
            <ac:grpSpMk id="14" creationId="{AD2472F5-F904-40FD-9C49-93BF678E9EF2}"/>
          </ac:grpSpMkLst>
        </pc:grpChg>
        <pc:grpChg chg="add mod">
          <ac:chgData name="Nicola Dockerty" userId="ebcc58ce-2d8c-4ed9-a38e-e6d0a4be1782" providerId="ADAL" clId="{322FEB11-5B76-45E4-A3DC-840CAA96844E}" dt="2020-02-13T12:30:15.114" v="1278" actId="1036"/>
          <ac:grpSpMkLst>
            <pc:docMk/>
            <pc:sldMk cId="2102927930" sldId="400"/>
            <ac:grpSpMk id="25" creationId="{FEC57DD1-1C18-41CA-A400-0A7A117FDF35}"/>
          </ac:grpSpMkLst>
        </pc:grpChg>
        <pc:picChg chg="add del mod">
          <ac:chgData name="Nicola Dockerty" userId="ebcc58ce-2d8c-4ed9-a38e-e6d0a4be1782" providerId="ADAL" clId="{322FEB11-5B76-45E4-A3DC-840CAA96844E}" dt="2020-02-13T12:28:15.049" v="1219" actId="21"/>
          <ac:picMkLst>
            <pc:docMk/>
            <pc:sldMk cId="2102927930" sldId="400"/>
            <ac:picMk id="9" creationId="{AD722C85-EF88-4AC1-B30F-E5E4A2520074}"/>
          </ac:picMkLst>
        </pc:picChg>
        <pc:picChg chg="del">
          <ac:chgData name="Nicola Dockerty" userId="ebcc58ce-2d8c-4ed9-a38e-e6d0a4be1782" providerId="ADAL" clId="{322FEB11-5B76-45E4-A3DC-840CAA96844E}" dt="2020-02-13T12:24:32.314" v="985" actId="478"/>
          <ac:picMkLst>
            <pc:docMk/>
            <pc:sldMk cId="2102927930" sldId="400"/>
            <ac:picMk id="11" creationId="{9B7FD081-6922-4C98-A3D9-0EC822EB03C3}"/>
          </ac:picMkLst>
        </pc:picChg>
        <pc:picChg chg="add del">
          <ac:chgData name="Nicola Dockerty" userId="ebcc58ce-2d8c-4ed9-a38e-e6d0a4be1782" providerId="ADAL" clId="{322FEB11-5B76-45E4-A3DC-840CAA96844E}" dt="2020-02-13T12:49:04.381" v="2132" actId="478"/>
          <ac:picMkLst>
            <pc:docMk/>
            <pc:sldMk cId="2102927930" sldId="400"/>
            <ac:picMk id="12" creationId="{C1FE783F-8C09-46FF-9F68-577D6A447210}"/>
          </ac:picMkLst>
        </pc:picChg>
        <pc:picChg chg="add mod topLvl">
          <ac:chgData name="Nicola Dockerty" userId="ebcc58ce-2d8c-4ed9-a38e-e6d0a4be1782" providerId="ADAL" clId="{322FEB11-5B76-45E4-A3DC-840CAA96844E}" dt="2020-02-13T12:27:09.447" v="1199" actId="165"/>
          <ac:picMkLst>
            <pc:docMk/>
            <pc:sldMk cId="2102927930" sldId="400"/>
            <ac:picMk id="15" creationId="{71182276-AD73-4BC6-A714-7A50A0C645E7}"/>
          </ac:picMkLst>
        </pc:picChg>
        <pc:picChg chg="add mod topLvl">
          <ac:chgData name="Nicola Dockerty" userId="ebcc58ce-2d8c-4ed9-a38e-e6d0a4be1782" providerId="ADAL" clId="{322FEB11-5B76-45E4-A3DC-840CAA96844E}" dt="2020-02-13T12:27:09.447" v="1199" actId="165"/>
          <ac:picMkLst>
            <pc:docMk/>
            <pc:sldMk cId="2102927930" sldId="400"/>
            <ac:picMk id="16" creationId="{F6F2137F-EB96-4C37-8708-61509DD72B46}"/>
          </ac:picMkLst>
        </pc:picChg>
        <pc:picChg chg="add mod modCrop">
          <ac:chgData name="Nicola Dockerty" userId="ebcc58ce-2d8c-4ed9-a38e-e6d0a4be1782" providerId="ADAL" clId="{322FEB11-5B76-45E4-A3DC-840CAA96844E}" dt="2020-02-13T12:29:41.796" v="1245" actId="164"/>
          <ac:picMkLst>
            <pc:docMk/>
            <pc:sldMk cId="2102927930" sldId="400"/>
            <ac:picMk id="23" creationId="{A78D7A4A-B8A6-4E59-9042-A346E67556AF}"/>
          </ac:picMkLst>
        </pc:picChg>
        <pc:picChg chg="add mod modCrop">
          <ac:chgData name="Nicola Dockerty" userId="ebcc58ce-2d8c-4ed9-a38e-e6d0a4be1782" providerId="ADAL" clId="{322FEB11-5B76-45E4-A3DC-840CAA96844E}" dt="2020-02-13T12:29:41.796" v="1245" actId="164"/>
          <ac:picMkLst>
            <pc:docMk/>
            <pc:sldMk cId="2102927930" sldId="400"/>
            <ac:picMk id="24" creationId="{9A411A6D-BF67-4C77-BA09-C965A2948880}"/>
          </ac:picMkLst>
        </pc:picChg>
      </pc:sldChg>
      <pc:sldChg chg="addSp delSp add del ord">
        <pc:chgData name="Nicola Dockerty" userId="ebcc58ce-2d8c-4ed9-a38e-e6d0a4be1782" providerId="ADAL" clId="{322FEB11-5B76-45E4-A3DC-840CAA96844E}" dt="2020-02-13T12:49:05.989" v="2133" actId="47"/>
        <pc:sldMkLst>
          <pc:docMk/>
          <pc:sldMk cId="4178613705" sldId="401"/>
        </pc:sldMkLst>
        <pc:spChg chg="del">
          <ac:chgData name="Nicola Dockerty" userId="ebcc58ce-2d8c-4ed9-a38e-e6d0a4be1782" providerId="ADAL" clId="{322FEB11-5B76-45E4-A3DC-840CAA96844E}" dt="2020-02-13T12:28:12.351" v="1218" actId="478"/>
          <ac:spMkLst>
            <pc:docMk/>
            <pc:sldMk cId="4178613705" sldId="401"/>
            <ac:spMk id="2" creationId="{8B5AD33E-41EE-4D96-B4E2-E1BDE6619E81}"/>
          </ac:spMkLst>
        </pc:spChg>
        <pc:spChg chg="del">
          <ac:chgData name="Nicola Dockerty" userId="ebcc58ce-2d8c-4ed9-a38e-e6d0a4be1782" providerId="ADAL" clId="{322FEB11-5B76-45E4-A3DC-840CAA96844E}" dt="2020-02-13T12:28:12.351" v="1218" actId="478"/>
          <ac:spMkLst>
            <pc:docMk/>
            <pc:sldMk cId="4178613705" sldId="401"/>
            <ac:spMk id="3" creationId="{34355C7A-1714-43AD-93CA-E510AF43B14B}"/>
          </ac:spMkLst>
        </pc:spChg>
        <pc:picChg chg="add">
          <ac:chgData name="Nicola Dockerty" userId="ebcc58ce-2d8c-4ed9-a38e-e6d0a4be1782" providerId="ADAL" clId="{322FEB11-5B76-45E4-A3DC-840CAA96844E}" dt="2020-02-13T12:28:16.648" v="1220"/>
          <ac:picMkLst>
            <pc:docMk/>
            <pc:sldMk cId="4178613705" sldId="401"/>
            <ac:picMk id="4" creationId="{37C33FC0-A2BB-4B16-B8F3-42F9AD3D46B6}"/>
          </ac:picMkLst>
        </pc:picChg>
      </pc:sldChg>
      <pc:sldChg chg="delSp modSp add">
        <pc:chgData name="Nicola Dockerty" userId="ebcc58ce-2d8c-4ed9-a38e-e6d0a4be1782" providerId="ADAL" clId="{322FEB11-5B76-45E4-A3DC-840CAA96844E}" dt="2020-02-13T12:49:03.147" v="2131" actId="478"/>
        <pc:sldMkLst>
          <pc:docMk/>
          <pc:sldMk cId="3854208401" sldId="402"/>
        </pc:sldMkLst>
        <pc:spChg chg="mod">
          <ac:chgData name="Nicola Dockerty" userId="ebcc58ce-2d8c-4ed9-a38e-e6d0a4be1782" providerId="ADAL" clId="{322FEB11-5B76-45E4-A3DC-840CAA96844E}" dt="2020-02-13T12:30:51.024" v="1329" actId="207"/>
          <ac:spMkLst>
            <pc:docMk/>
            <pc:sldMk cId="3854208401" sldId="402"/>
            <ac:spMk id="19" creationId="{5252A847-DE45-4FA3-A1F8-EEBEB845FF8E}"/>
          </ac:spMkLst>
        </pc:spChg>
        <pc:picChg chg="del">
          <ac:chgData name="Nicola Dockerty" userId="ebcc58ce-2d8c-4ed9-a38e-e6d0a4be1782" providerId="ADAL" clId="{322FEB11-5B76-45E4-A3DC-840CAA96844E}" dt="2020-02-13T12:49:03.147" v="2131" actId="478"/>
          <ac:picMkLst>
            <pc:docMk/>
            <pc:sldMk cId="3854208401" sldId="402"/>
            <ac:picMk id="12" creationId="{C1FE783F-8C09-46FF-9F68-577D6A447210}"/>
          </ac:picMkLst>
        </pc:picChg>
      </pc:sldChg>
      <pc:sldChg chg="addSp delSp modSp add">
        <pc:chgData name="Nicola Dockerty" userId="ebcc58ce-2d8c-4ed9-a38e-e6d0a4be1782" providerId="ADAL" clId="{322FEB11-5B76-45E4-A3DC-840CAA96844E}" dt="2020-02-13T16:55:47.415" v="2403" actId="12788"/>
        <pc:sldMkLst>
          <pc:docMk/>
          <pc:sldMk cId="4147284792" sldId="403"/>
        </pc:sldMkLst>
        <pc:spChg chg="del">
          <ac:chgData name="Nicola Dockerty" userId="ebcc58ce-2d8c-4ed9-a38e-e6d0a4be1782" providerId="ADAL" clId="{322FEB11-5B76-45E4-A3DC-840CAA96844E}" dt="2020-02-13T12:31:19.055" v="1357" actId="478"/>
          <ac:spMkLst>
            <pc:docMk/>
            <pc:sldMk cId="4147284792" sldId="403"/>
            <ac:spMk id="2" creationId="{38F4B479-EBBB-4D3F-842A-A73EFEAF1114}"/>
          </ac:spMkLst>
        </pc:spChg>
        <pc:spChg chg="del">
          <ac:chgData name="Nicola Dockerty" userId="ebcc58ce-2d8c-4ed9-a38e-e6d0a4be1782" providerId="ADAL" clId="{322FEB11-5B76-45E4-A3DC-840CAA96844E}" dt="2020-02-13T12:31:19.055" v="1357" actId="478"/>
          <ac:spMkLst>
            <pc:docMk/>
            <pc:sldMk cId="4147284792" sldId="403"/>
            <ac:spMk id="10" creationId="{24220E9C-0C8D-494A-AABC-334010FB14D0}"/>
          </ac:spMkLst>
        </pc:spChg>
        <pc:spChg chg="del">
          <ac:chgData name="Nicola Dockerty" userId="ebcc58ce-2d8c-4ed9-a38e-e6d0a4be1782" providerId="ADAL" clId="{322FEB11-5B76-45E4-A3DC-840CAA96844E}" dt="2020-02-13T12:31:19.055" v="1357" actId="478"/>
          <ac:spMkLst>
            <pc:docMk/>
            <pc:sldMk cId="4147284792" sldId="403"/>
            <ac:spMk id="17" creationId="{824472E3-B82C-4C36-9BBC-85BCB0061F84}"/>
          </ac:spMkLst>
        </pc:spChg>
        <pc:spChg chg="mod">
          <ac:chgData name="Nicola Dockerty" userId="ebcc58ce-2d8c-4ed9-a38e-e6d0a4be1782" providerId="ADAL" clId="{322FEB11-5B76-45E4-A3DC-840CAA96844E}" dt="2020-02-13T16:55:47.415" v="2403" actId="12788"/>
          <ac:spMkLst>
            <pc:docMk/>
            <pc:sldMk cId="4147284792" sldId="403"/>
            <ac:spMk id="19" creationId="{5252A847-DE45-4FA3-A1F8-EEBEB845FF8E}"/>
          </ac:spMkLst>
        </pc:spChg>
        <pc:spChg chg="del">
          <ac:chgData name="Nicola Dockerty" userId="ebcc58ce-2d8c-4ed9-a38e-e6d0a4be1782" providerId="ADAL" clId="{322FEB11-5B76-45E4-A3DC-840CAA96844E}" dt="2020-02-13T12:31:19.055" v="1357" actId="478"/>
          <ac:spMkLst>
            <pc:docMk/>
            <pc:sldMk cId="4147284792" sldId="403"/>
            <ac:spMk id="20" creationId="{37DCF242-F3BC-4566-BEB3-00312B5BF169}"/>
          </ac:spMkLst>
        </pc:spChg>
        <pc:spChg chg="add mod">
          <ac:chgData name="Nicola Dockerty" userId="ebcc58ce-2d8c-4ed9-a38e-e6d0a4be1782" providerId="ADAL" clId="{322FEB11-5B76-45E4-A3DC-840CAA96844E}" dt="2020-02-13T12:33:27.008" v="1551" actId="20577"/>
          <ac:spMkLst>
            <pc:docMk/>
            <pc:sldMk cId="4147284792" sldId="403"/>
            <ac:spMk id="26" creationId="{3E83D098-9FEC-4953-89E4-86E93B17CB16}"/>
          </ac:spMkLst>
        </pc:spChg>
        <pc:grpChg chg="del">
          <ac:chgData name="Nicola Dockerty" userId="ebcc58ce-2d8c-4ed9-a38e-e6d0a4be1782" providerId="ADAL" clId="{322FEB11-5B76-45E4-A3DC-840CAA96844E}" dt="2020-02-13T12:32:01.979" v="1440" actId="478"/>
          <ac:grpSpMkLst>
            <pc:docMk/>
            <pc:sldMk cId="4147284792" sldId="403"/>
            <ac:grpSpMk id="25" creationId="{FEC57DD1-1C18-41CA-A400-0A7A117FDF35}"/>
          </ac:grpSpMkLst>
        </pc:grpChg>
        <pc:picChg chg="del">
          <ac:chgData name="Nicola Dockerty" userId="ebcc58ce-2d8c-4ed9-a38e-e6d0a4be1782" providerId="ADAL" clId="{322FEB11-5B76-45E4-A3DC-840CAA96844E}" dt="2020-02-13T12:49:01.881" v="2130" actId="478"/>
          <ac:picMkLst>
            <pc:docMk/>
            <pc:sldMk cId="4147284792" sldId="403"/>
            <ac:picMk id="12" creationId="{C1FE783F-8C09-46FF-9F68-577D6A447210}"/>
          </ac:picMkLst>
        </pc:picChg>
        <pc:picChg chg="del">
          <ac:chgData name="Nicola Dockerty" userId="ebcc58ce-2d8c-4ed9-a38e-e6d0a4be1782" providerId="ADAL" clId="{322FEB11-5B76-45E4-A3DC-840CAA96844E}" dt="2020-02-13T12:31:19.055" v="1357" actId="478"/>
          <ac:picMkLst>
            <pc:docMk/>
            <pc:sldMk cId="4147284792" sldId="403"/>
            <ac:picMk id="15" creationId="{71182276-AD73-4BC6-A714-7A50A0C645E7}"/>
          </ac:picMkLst>
        </pc:picChg>
        <pc:picChg chg="del">
          <ac:chgData name="Nicola Dockerty" userId="ebcc58ce-2d8c-4ed9-a38e-e6d0a4be1782" providerId="ADAL" clId="{322FEB11-5B76-45E4-A3DC-840CAA96844E}" dt="2020-02-13T12:31:19.055" v="1357" actId="478"/>
          <ac:picMkLst>
            <pc:docMk/>
            <pc:sldMk cId="4147284792" sldId="403"/>
            <ac:picMk id="16" creationId="{F6F2137F-EB96-4C37-8708-61509DD72B46}"/>
          </ac:picMkLst>
        </pc:picChg>
        <pc:picChg chg="add del">
          <ac:chgData name="Nicola Dockerty" userId="ebcc58ce-2d8c-4ed9-a38e-e6d0a4be1782" providerId="ADAL" clId="{322FEB11-5B76-45E4-A3DC-840CAA96844E}" dt="2020-02-13T12:32:34.727" v="1488" actId="478"/>
          <ac:picMkLst>
            <pc:docMk/>
            <pc:sldMk cId="4147284792" sldId="403"/>
            <ac:picMk id="27" creationId="{210D6420-5510-47EA-9B94-F5486B3C732C}"/>
          </ac:picMkLst>
        </pc:picChg>
        <pc:picChg chg="add mod">
          <ac:chgData name="Nicola Dockerty" userId="ebcc58ce-2d8c-4ed9-a38e-e6d0a4be1782" providerId="ADAL" clId="{322FEB11-5B76-45E4-A3DC-840CAA96844E}" dt="2020-02-13T12:32:51.802" v="1492" actId="1076"/>
          <ac:picMkLst>
            <pc:docMk/>
            <pc:sldMk cId="4147284792" sldId="403"/>
            <ac:picMk id="28" creationId="{BC3D48AE-978F-41A2-92DB-FC4E20DC585D}"/>
          </ac:picMkLst>
        </pc:picChg>
        <pc:picChg chg="add mod modCrop">
          <ac:chgData name="Nicola Dockerty" userId="ebcc58ce-2d8c-4ed9-a38e-e6d0a4be1782" providerId="ADAL" clId="{322FEB11-5B76-45E4-A3DC-840CAA96844E}" dt="2020-02-13T16:55:47.415" v="2403" actId="12788"/>
          <ac:picMkLst>
            <pc:docMk/>
            <pc:sldMk cId="4147284792" sldId="403"/>
            <ac:picMk id="29" creationId="{F085D213-F577-4906-8C51-AFD5DB3CFC32}"/>
          </ac:picMkLst>
        </pc:picChg>
      </pc:sldChg>
      <pc:sldChg chg="addSp delSp modSp add">
        <pc:chgData name="Nicola Dockerty" userId="ebcc58ce-2d8c-4ed9-a38e-e6d0a4be1782" providerId="ADAL" clId="{322FEB11-5B76-45E4-A3DC-840CAA96844E}" dt="2020-02-13T16:55:52.513" v="2405"/>
        <pc:sldMkLst>
          <pc:docMk/>
          <pc:sldMk cId="2586509933" sldId="404"/>
        </pc:sldMkLst>
        <pc:spChg chg="mod">
          <ac:chgData name="Nicola Dockerty" userId="ebcc58ce-2d8c-4ed9-a38e-e6d0a4be1782" providerId="ADAL" clId="{322FEB11-5B76-45E4-A3DC-840CAA96844E}" dt="2020-02-13T12:34:53.439" v="1609" actId="5793"/>
          <ac:spMkLst>
            <pc:docMk/>
            <pc:sldMk cId="2586509933" sldId="404"/>
            <ac:spMk id="19" creationId="{5252A847-DE45-4FA3-A1F8-EEBEB845FF8E}"/>
          </ac:spMkLst>
        </pc:spChg>
        <pc:picChg chg="add">
          <ac:chgData name="Nicola Dockerty" userId="ebcc58ce-2d8c-4ed9-a38e-e6d0a4be1782" providerId="ADAL" clId="{322FEB11-5B76-45E4-A3DC-840CAA96844E}" dt="2020-02-13T16:55:52.513" v="2405"/>
          <ac:picMkLst>
            <pc:docMk/>
            <pc:sldMk cId="2586509933" sldId="404"/>
            <ac:picMk id="9" creationId="{40B270C5-20C4-4CEA-9B8C-A59E4D55C8D0}"/>
          </ac:picMkLst>
        </pc:picChg>
        <pc:picChg chg="del">
          <ac:chgData name="Nicola Dockerty" userId="ebcc58ce-2d8c-4ed9-a38e-e6d0a4be1782" providerId="ADAL" clId="{322FEB11-5B76-45E4-A3DC-840CAA96844E}" dt="2020-02-13T12:48:56.729" v="2129" actId="478"/>
          <ac:picMkLst>
            <pc:docMk/>
            <pc:sldMk cId="2586509933" sldId="404"/>
            <ac:picMk id="12" creationId="{C1FE783F-8C09-46FF-9F68-577D6A447210}"/>
          </ac:picMkLst>
        </pc:picChg>
        <pc:picChg chg="del">
          <ac:chgData name="Nicola Dockerty" userId="ebcc58ce-2d8c-4ed9-a38e-e6d0a4be1782" providerId="ADAL" clId="{322FEB11-5B76-45E4-A3DC-840CAA96844E}" dt="2020-02-13T16:55:51.974" v="2404" actId="478"/>
          <ac:picMkLst>
            <pc:docMk/>
            <pc:sldMk cId="2586509933" sldId="404"/>
            <ac:picMk id="29" creationId="{F085D213-F577-4906-8C51-AFD5DB3CFC32}"/>
          </ac:picMkLst>
        </pc:picChg>
      </pc:sldChg>
      <pc:sldChg chg="addSp delSp modSp add">
        <pc:chgData name="Nicola Dockerty" userId="ebcc58ce-2d8c-4ed9-a38e-e6d0a4be1782" providerId="ADAL" clId="{322FEB11-5B76-45E4-A3DC-840CAA96844E}" dt="2020-02-13T16:55:55.455" v="2407"/>
        <pc:sldMkLst>
          <pc:docMk/>
          <pc:sldMk cId="1277776808" sldId="405"/>
        </pc:sldMkLst>
        <pc:spChg chg="mod">
          <ac:chgData name="Nicola Dockerty" userId="ebcc58ce-2d8c-4ed9-a38e-e6d0a4be1782" providerId="ADAL" clId="{322FEB11-5B76-45E4-A3DC-840CAA96844E}" dt="2020-02-13T12:35:18.893" v="1664" actId="207"/>
          <ac:spMkLst>
            <pc:docMk/>
            <pc:sldMk cId="1277776808" sldId="405"/>
            <ac:spMk id="19" creationId="{5252A847-DE45-4FA3-A1F8-EEBEB845FF8E}"/>
          </ac:spMkLst>
        </pc:spChg>
        <pc:picChg chg="add">
          <ac:chgData name="Nicola Dockerty" userId="ebcc58ce-2d8c-4ed9-a38e-e6d0a4be1782" providerId="ADAL" clId="{322FEB11-5B76-45E4-A3DC-840CAA96844E}" dt="2020-02-13T16:55:55.455" v="2407"/>
          <ac:picMkLst>
            <pc:docMk/>
            <pc:sldMk cId="1277776808" sldId="405"/>
            <ac:picMk id="9" creationId="{7D1D0925-178E-4F03-8644-BD775F1A93E6}"/>
          </ac:picMkLst>
        </pc:picChg>
        <pc:picChg chg="del">
          <ac:chgData name="Nicola Dockerty" userId="ebcc58ce-2d8c-4ed9-a38e-e6d0a4be1782" providerId="ADAL" clId="{322FEB11-5B76-45E4-A3DC-840CAA96844E}" dt="2020-02-13T12:48:55.010" v="2128" actId="478"/>
          <ac:picMkLst>
            <pc:docMk/>
            <pc:sldMk cId="1277776808" sldId="405"/>
            <ac:picMk id="12" creationId="{C1FE783F-8C09-46FF-9F68-577D6A447210}"/>
          </ac:picMkLst>
        </pc:picChg>
        <pc:picChg chg="del">
          <ac:chgData name="Nicola Dockerty" userId="ebcc58ce-2d8c-4ed9-a38e-e6d0a4be1782" providerId="ADAL" clId="{322FEB11-5B76-45E4-A3DC-840CAA96844E}" dt="2020-02-13T16:55:55.115" v="2406" actId="478"/>
          <ac:picMkLst>
            <pc:docMk/>
            <pc:sldMk cId="1277776808" sldId="405"/>
            <ac:picMk id="29" creationId="{F085D213-F577-4906-8C51-AFD5DB3CFC32}"/>
          </ac:picMkLst>
        </pc:picChg>
      </pc:sldChg>
      <pc:sldChg chg="addSp delSp modSp add">
        <pc:chgData name="Nicola Dockerty" userId="ebcc58ce-2d8c-4ed9-a38e-e6d0a4be1782" providerId="ADAL" clId="{322FEB11-5B76-45E4-A3DC-840CAA96844E}" dt="2020-02-13T16:50:52.198" v="2143" actId="20577"/>
        <pc:sldMkLst>
          <pc:docMk/>
          <pc:sldMk cId="1767863168" sldId="406"/>
        </pc:sldMkLst>
        <pc:spChg chg="add mod">
          <ac:chgData name="Nicola Dockerty" userId="ebcc58ce-2d8c-4ed9-a38e-e6d0a4be1782" providerId="ADAL" clId="{322FEB11-5B76-45E4-A3DC-840CAA96844E}" dt="2020-02-13T12:38:45.211" v="1839" actId="12788"/>
          <ac:spMkLst>
            <pc:docMk/>
            <pc:sldMk cId="1767863168" sldId="406"/>
            <ac:spMk id="2" creationId="{0769C3B7-C20C-4C77-B6EE-A155298562F7}"/>
          </ac:spMkLst>
        </pc:spChg>
        <pc:spChg chg="add mod">
          <ac:chgData name="Nicola Dockerty" userId="ebcc58ce-2d8c-4ed9-a38e-e6d0a4be1782" providerId="ADAL" clId="{322FEB11-5B76-45E4-A3DC-840CAA96844E}" dt="2020-02-13T12:38:45.211" v="1839" actId="12788"/>
          <ac:spMkLst>
            <pc:docMk/>
            <pc:sldMk cId="1767863168" sldId="406"/>
            <ac:spMk id="3" creationId="{1979CEFD-F7C4-4D2B-A506-ACE46E7A41B6}"/>
          </ac:spMkLst>
        </pc:spChg>
        <pc:spChg chg="add mod">
          <ac:chgData name="Nicola Dockerty" userId="ebcc58ce-2d8c-4ed9-a38e-e6d0a4be1782" providerId="ADAL" clId="{322FEB11-5B76-45E4-A3DC-840CAA96844E}" dt="2020-02-13T12:39:00.282" v="1863" actId="12788"/>
          <ac:spMkLst>
            <pc:docMk/>
            <pc:sldMk cId="1767863168" sldId="406"/>
            <ac:spMk id="11" creationId="{409FBABD-BECE-4EC7-9782-CD8944550AB3}"/>
          </ac:spMkLst>
        </pc:spChg>
        <pc:spChg chg="add mod">
          <ac:chgData name="Nicola Dockerty" userId="ebcc58ce-2d8c-4ed9-a38e-e6d0a4be1782" providerId="ADAL" clId="{322FEB11-5B76-45E4-A3DC-840CAA96844E}" dt="2020-02-13T12:39:00.282" v="1863" actId="12788"/>
          <ac:spMkLst>
            <pc:docMk/>
            <pc:sldMk cId="1767863168" sldId="406"/>
            <ac:spMk id="13" creationId="{232BD048-3A9B-40C1-A941-E1CA9B0F8BBB}"/>
          </ac:spMkLst>
        </pc:spChg>
        <pc:spChg chg="mod">
          <ac:chgData name="Nicola Dockerty" userId="ebcc58ce-2d8c-4ed9-a38e-e6d0a4be1782" providerId="ADAL" clId="{322FEB11-5B76-45E4-A3DC-840CAA96844E}" dt="2020-02-13T16:50:52.198" v="2143" actId="20577"/>
          <ac:spMkLst>
            <pc:docMk/>
            <pc:sldMk cId="1767863168" sldId="406"/>
            <ac:spMk id="19" creationId="{5252A847-DE45-4FA3-A1F8-EEBEB845FF8E}"/>
          </ac:spMkLst>
        </pc:spChg>
        <pc:spChg chg="del">
          <ac:chgData name="Nicola Dockerty" userId="ebcc58ce-2d8c-4ed9-a38e-e6d0a4be1782" providerId="ADAL" clId="{322FEB11-5B76-45E4-A3DC-840CAA96844E}" dt="2020-02-13T12:36:48.942" v="1753" actId="478"/>
          <ac:spMkLst>
            <pc:docMk/>
            <pc:sldMk cId="1767863168" sldId="406"/>
            <ac:spMk id="26" creationId="{3E83D098-9FEC-4953-89E4-86E93B17CB16}"/>
          </ac:spMkLst>
        </pc:spChg>
        <pc:picChg chg="add mod">
          <ac:chgData name="Nicola Dockerty" userId="ebcc58ce-2d8c-4ed9-a38e-e6d0a4be1782" providerId="ADAL" clId="{322FEB11-5B76-45E4-A3DC-840CAA96844E}" dt="2020-02-13T12:45:47.590" v="1886" actId="1076"/>
          <ac:picMkLst>
            <pc:docMk/>
            <pc:sldMk cId="1767863168" sldId="406"/>
            <ac:picMk id="5" creationId="{0D9AA173-F1AD-4674-9B03-EA2DD2A2FB84}"/>
          </ac:picMkLst>
        </pc:picChg>
        <pc:picChg chg="add mod">
          <ac:chgData name="Nicola Dockerty" userId="ebcc58ce-2d8c-4ed9-a38e-e6d0a4be1782" providerId="ADAL" clId="{322FEB11-5B76-45E4-A3DC-840CAA96844E}" dt="2020-02-13T12:45:51.354" v="1888" actId="1076"/>
          <ac:picMkLst>
            <pc:docMk/>
            <pc:sldMk cId="1767863168" sldId="406"/>
            <ac:picMk id="9" creationId="{763906BC-DA4C-4F34-A9E3-5D45BF2247EA}"/>
          </ac:picMkLst>
        </pc:picChg>
        <pc:picChg chg="del">
          <ac:chgData name="Nicola Dockerty" userId="ebcc58ce-2d8c-4ed9-a38e-e6d0a4be1782" providerId="ADAL" clId="{322FEB11-5B76-45E4-A3DC-840CAA96844E}" dt="2020-02-13T12:48:53.428" v="2127" actId="478"/>
          <ac:picMkLst>
            <pc:docMk/>
            <pc:sldMk cId="1767863168" sldId="406"/>
            <ac:picMk id="12" creationId="{C1FE783F-8C09-46FF-9F68-577D6A447210}"/>
          </ac:picMkLst>
        </pc:picChg>
        <pc:picChg chg="add del mod">
          <ac:chgData name="Nicola Dockerty" userId="ebcc58ce-2d8c-4ed9-a38e-e6d0a4be1782" providerId="ADAL" clId="{322FEB11-5B76-45E4-A3DC-840CAA96844E}" dt="2020-02-13T12:43:58.500" v="1871"/>
          <ac:picMkLst>
            <pc:docMk/>
            <pc:sldMk cId="1767863168" sldId="406"/>
            <ac:picMk id="14" creationId="{56A758BD-879F-401E-9451-52127BA15DC6}"/>
          </ac:picMkLst>
        </pc:picChg>
        <pc:picChg chg="add mod">
          <ac:chgData name="Nicola Dockerty" userId="ebcc58ce-2d8c-4ed9-a38e-e6d0a4be1782" providerId="ADAL" clId="{322FEB11-5B76-45E4-A3DC-840CAA96844E}" dt="2020-02-13T12:45:56.243" v="1890" actId="1076"/>
          <ac:picMkLst>
            <pc:docMk/>
            <pc:sldMk cId="1767863168" sldId="406"/>
            <ac:picMk id="16" creationId="{AF955BC8-EF23-4496-AB6A-5AE4B8698A72}"/>
          </ac:picMkLst>
        </pc:picChg>
        <pc:picChg chg="add mod">
          <ac:chgData name="Nicola Dockerty" userId="ebcc58ce-2d8c-4ed9-a38e-e6d0a4be1782" providerId="ADAL" clId="{322FEB11-5B76-45E4-A3DC-840CAA96844E}" dt="2020-02-13T12:47:35.211" v="1898" actId="688"/>
          <ac:picMkLst>
            <pc:docMk/>
            <pc:sldMk cId="1767863168" sldId="406"/>
            <ac:picMk id="22" creationId="{4B356F0F-490D-4D93-8984-9BDAF9822922}"/>
          </ac:picMkLst>
        </pc:picChg>
        <pc:picChg chg="add mod">
          <ac:chgData name="Nicola Dockerty" userId="ebcc58ce-2d8c-4ed9-a38e-e6d0a4be1782" providerId="ADAL" clId="{322FEB11-5B76-45E4-A3DC-840CAA96844E}" dt="2020-02-13T12:47:28.576" v="1896" actId="688"/>
          <ac:picMkLst>
            <pc:docMk/>
            <pc:sldMk cId="1767863168" sldId="406"/>
            <ac:picMk id="23" creationId="{41F01AA5-3C20-4A76-A270-76B314E2310A}"/>
          </ac:picMkLst>
        </pc:picChg>
        <pc:picChg chg="add mod">
          <ac:chgData name="Nicola Dockerty" userId="ebcc58ce-2d8c-4ed9-a38e-e6d0a4be1782" providerId="ADAL" clId="{322FEB11-5B76-45E4-A3DC-840CAA96844E}" dt="2020-02-13T12:47:38.625" v="1899" actId="1076"/>
          <ac:picMkLst>
            <pc:docMk/>
            <pc:sldMk cId="1767863168" sldId="406"/>
            <ac:picMk id="24" creationId="{E94C0DA0-C6E2-4B6B-8AA1-4A70CFA9A610}"/>
          </ac:picMkLst>
        </pc:picChg>
        <pc:picChg chg="del">
          <ac:chgData name="Nicola Dockerty" userId="ebcc58ce-2d8c-4ed9-a38e-e6d0a4be1782" providerId="ADAL" clId="{322FEB11-5B76-45E4-A3DC-840CAA96844E}" dt="2020-02-13T12:36:48.942" v="1753" actId="478"/>
          <ac:picMkLst>
            <pc:docMk/>
            <pc:sldMk cId="1767863168" sldId="406"/>
            <ac:picMk id="28" creationId="{BC3D48AE-978F-41A2-92DB-FC4E20DC585D}"/>
          </ac:picMkLst>
        </pc:picChg>
        <pc:picChg chg="del">
          <ac:chgData name="Nicola Dockerty" userId="ebcc58ce-2d8c-4ed9-a38e-e6d0a4be1782" providerId="ADAL" clId="{322FEB11-5B76-45E4-A3DC-840CAA96844E}" dt="2020-02-13T12:36:49.742" v="1754" actId="478"/>
          <ac:picMkLst>
            <pc:docMk/>
            <pc:sldMk cId="1767863168" sldId="406"/>
            <ac:picMk id="29" creationId="{F085D213-F577-4906-8C51-AFD5DB3CFC32}"/>
          </ac:picMkLst>
        </pc:picChg>
      </pc:sldChg>
      <pc:sldChg chg="delSp modSp add del">
        <pc:chgData name="Nicola Dockerty" userId="ebcc58ce-2d8c-4ed9-a38e-e6d0a4be1782" providerId="ADAL" clId="{322FEB11-5B76-45E4-A3DC-840CAA96844E}" dt="2020-02-13T16:52:49.197" v="2395" actId="47"/>
        <pc:sldMkLst>
          <pc:docMk/>
          <pc:sldMk cId="212545610" sldId="407"/>
        </pc:sldMkLst>
        <pc:spChg chg="mod">
          <ac:chgData name="Nicola Dockerty" userId="ebcc58ce-2d8c-4ed9-a38e-e6d0a4be1782" providerId="ADAL" clId="{322FEB11-5B76-45E4-A3DC-840CAA96844E}" dt="2020-02-13T16:51:05.053" v="2159" actId="20577"/>
          <ac:spMkLst>
            <pc:docMk/>
            <pc:sldMk cId="212545610" sldId="407"/>
            <ac:spMk id="19" creationId="{5252A847-DE45-4FA3-A1F8-EEBEB845FF8E}"/>
          </ac:spMkLst>
        </pc:spChg>
        <pc:picChg chg="del">
          <ac:chgData name="Nicola Dockerty" userId="ebcc58ce-2d8c-4ed9-a38e-e6d0a4be1782" providerId="ADAL" clId="{322FEB11-5B76-45E4-A3DC-840CAA96844E}" dt="2020-02-13T12:48:51.247" v="2126" actId="478"/>
          <ac:picMkLst>
            <pc:docMk/>
            <pc:sldMk cId="212545610" sldId="407"/>
            <ac:picMk id="12" creationId="{C1FE783F-8C09-46FF-9F68-577D6A447210}"/>
          </ac:picMkLst>
        </pc:picChg>
      </pc:sldChg>
      <pc:sldChg chg="modSp add">
        <pc:chgData name="Nicola Dockerty" userId="ebcc58ce-2d8c-4ed9-a38e-e6d0a4be1782" providerId="ADAL" clId="{322FEB11-5B76-45E4-A3DC-840CAA96844E}" dt="2020-02-13T16:51:41.863" v="2230" actId="5793"/>
        <pc:sldMkLst>
          <pc:docMk/>
          <pc:sldMk cId="1904121575" sldId="408"/>
        </pc:sldMkLst>
        <pc:spChg chg="mod">
          <ac:chgData name="Nicola Dockerty" userId="ebcc58ce-2d8c-4ed9-a38e-e6d0a4be1782" providerId="ADAL" clId="{322FEB11-5B76-45E4-A3DC-840CAA96844E}" dt="2020-02-13T16:51:41.863" v="2230" actId="5793"/>
          <ac:spMkLst>
            <pc:docMk/>
            <pc:sldMk cId="1904121575" sldId="408"/>
            <ac:spMk id="19" creationId="{5252A847-DE45-4FA3-A1F8-EEBEB845FF8E}"/>
          </ac:spMkLst>
        </pc:spChg>
      </pc:sldChg>
      <pc:sldChg chg="modSp add">
        <pc:chgData name="Nicola Dockerty" userId="ebcc58ce-2d8c-4ed9-a38e-e6d0a4be1782" providerId="ADAL" clId="{322FEB11-5B76-45E4-A3DC-840CAA96844E}" dt="2020-02-13T16:53:11.482" v="2402" actId="1076"/>
        <pc:sldMkLst>
          <pc:docMk/>
          <pc:sldMk cId="1707766286" sldId="409"/>
        </pc:sldMkLst>
        <pc:spChg chg="mod">
          <ac:chgData name="Nicola Dockerty" userId="ebcc58ce-2d8c-4ed9-a38e-e6d0a4be1782" providerId="ADAL" clId="{322FEB11-5B76-45E4-A3DC-840CAA96844E}" dt="2020-02-13T16:52:45.846" v="2394" actId="20577"/>
          <ac:spMkLst>
            <pc:docMk/>
            <pc:sldMk cId="1707766286" sldId="409"/>
            <ac:spMk id="19" creationId="{5252A847-DE45-4FA3-A1F8-EEBEB845FF8E}"/>
          </ac:spMkLst>
        </pc:spChg>
        <pc:picChg chg="mod">
          <ac:chgData name="Nicola Dockerty" userId="ebcc58ce-2d8c-4ed9-a38e-e6d0a4be1782" providerId="ADAL" clId="{322FEB11-5B76-45E4-A3DC-840CAA96844E}" dt="2020-02-13T16:53:05.761" v="2400" actId="1076"/>
          <ac:picMkLst>
            <pc:docMk/>
            <pc:sldMk cId="1707766286" sldId="409"/>
            <ac:picMk id="5" creationId="{0D9AA173-F1AD-4674-9B03-EA2DD2A2FB84}"/>
          </ac:picMkLst>
        </pc:picChg>
        <pc:picChg chg="mod">
          <ac:chgData name="Nicola Dockerty" userId="ebcc58ce-2d8c-4ed9-a38e-e6d0a4be1782" providerId="ADAL" clId="{322FEB11-5B76-45E4-A3DC-840CAA96844E}" dt="2020-02-13T16:53:11.482" v="2402" actId="1076"/>
          <ac:picMkLst>
            <pc:docMk/>
            <pc:sldMk cId="1707766286" sldId="409"/>
            <ac:picMk id="9" creationId="{763906BC-DA4C-4F34-A9E3-5D45BF2247EA}"/>
          </ac:picMkLst>
        </pc:picChg>
        <pc:picChg chg="mod">
          <ac:chgData name="Nicola Dockerty" userId="ebcc58ce-2d8c-4ed9-a38e-e6d0a4be1782" providerId="ADAL" clId="{322FEB11-5B76-45E4-A3DC-840CAA96844E}" dt="2020-02-13T16:53:07.941" v="2401" actId="1076"/>
          <ac:picMkLst>
            <pc:docMk/>
            <pc:sldMk cId="1707766286" sldId="409"/>
            <ac:picMk id="16" creationId="{AF955BC8-EF23-4496-AB6A-5AE4B8698A72}"/>
          </ac:picMkLst>
        </pc:picChg>
        <pc:picChg chg="mod">
          <ac:chgData name="Nicola Dockerty" userId="ebcc58ce-2d8c-4ed9-a38e-e6d0a4be1782" providerId="ADAL" clId="{322FEB11-5B76-45E4-A3DC-840CAA96844E}" dt="2020-02-13T16:53:03.137" v="2399" actId="1076"/>
          <ac:picMkLst>
            <pc:docMk/>
            <pc:sldMk cId="1707766286" sldId="409"/>
            <ac:picMk id="24" creationId="{E94C0DA0-C6E2-4B6B-8AA1-4A70CFA9A610}"/>
          </ac:picMkLst>
        </pc:picChg>
      </pc:sldChg>
      <pc:sldChg chg="add">
        <pc:chgData name="Nicola Dockerty" userId="ebcc58ce-2d8c-4ed9-a38e-e6d0a4be1782" providerId="ADAL" clId="{322FEB11-5B76-45E4-A3DC-840CAA96844E}" dt="2020-02-13T16:56:41.180" v="2408"/>
        <pc:sldMkLst>
          <pc:docMk/>
          <pc:sldMk cId="1590393436" sldId="410"/>
        </pc:sldMkLst>
      </pc:sldChg>
    </pc:docChg>
  </pc:docChgLst>
  <pc:docChgLst>
    <pc:chgData name="Lee Peckover" userId="5895743b-be28-4676-8a25-8aee7e374520" providerId="ADAL" clId="{B6081818-FE3D-4AAE-93CB-5D7DD74C9AD8}"/>
    <pc:docChg chg="addSld delSld modSld">
      <pc:chgData name="Lee Peckover" userId="5895743b-be28-4676-8a25-8aee7e374520" providerId="ADAL" clId="{B6081818-FE3D-4AAE-93CB-5D7DD74C9AD8}" dt="2018-11-01T21:44:54.495" v="39" actId="403"/>
      <pc:docMkLst>
        <pc:docMk/>
      </pc:docMkLst>
      <pc:sldChg chg="modSp">
        <pc:chgData name="Lee Peckover" userId="5895743b-be28-4676-8a25-8aee7e374520" providerId="ADAL" clId="{B6081818-FE3D-4AAE-93CB-5D7DD74C9AD8}" dt="2018-11-01T21:44:54.495" v="39" actId="403"/>
        <pc:sldMkLst>
          <pc:docMk/>
          <pc:sldMk cId="1071900124" sldId="355"/>
        </pc:sldMkLst>
        <pc:spChg chg="mod">
          <ac:chgData name="Lee Peckover" userId="5895743b-be28-4676-8a25-8aee7e374520" providerId="ADAL" clId="{B6081818-FE3D-4AAE-93CB-5D7DD74C9AD8}" dt="2018-11-01T21:44:54.495" v="39" actId="403"/>
          <ac:spMkLst>
            <pc:docMk/>
            <pc:sldMk cId="1071900124" sldId="355"/>
            <ac:spMk id="19" creationId="{5252A847-DE45-4FA3-A1F8-EEBEB845FF8E}"/>
          </ac:spMkLst>
        </pc:spChg>
      </pc:sldChg>
      <pc:sldChg chg="del">
        <pc:chgData name="Lee Peckover" userId="5895743b-be28-4676-8a25-8aee7e374520" providerId="ADAL" clId="{B6081818-FE3D-4AAE-93CB-5D7DD74C9AD8}" dt="2018-11-01T17:49:54.850" v="4" actId="2696"/>
        <pc:sldMkLst>
          <pc:docMk/>
          <pc:sldMk cId="2621082398" sldId="383"/>
        </pc:sldMkLst>
      </pc:sldChg>
      <pc:sldChg chg="modSp">
        <pc:chgData name="Lee Peckover" userId="5895743b-be28-4676-8a25-8aee7e374520" providerId="ADAL" clId="{B6081818-FE3D-4AAE-93CB-5D7DD74C9AD8}" dt="2018-11-01T17:50:05.980" v="33" actId="20577"/>
        <pc:sldMkLst>
          <pc:docMk/>
          <pc:sldMk cId="390278878" sldId="385"/>
        </pc:sldMkLst>
        <pc:spChg chg="mod">
          <ac:chgData name="Lee Peckover" userId="5895743b-be28-4676-8a25-8aee7e374520" providerId="ADAL" clId="{B6081818-FE3D-4AAE-93CB-5D7DD74C9AD8}" dt="2018-11-01T17:49:44.075" v="2" actId="403"/>
          <ac:spMkLst>
            <pc:docMk/>
            <pc:sldMk cId="390278878" sldId="385"/>
            <ac:spMk id="9" creationId="{7845921E-733D-4A00-B4B6-768E3FBC5C63}"/>
          </ac:spMkLst>
        </pc:spChg>
        <pc:spChg chg="mod">
          <ac:chgData name="Lee Peckover" userId="5895743b-be28-4676-8a25-8aee7e374520" providerId="ADAL" clId="{B6081818-FE3D-4AAE-93CB-5D7DD74C9AD8}" dt="2018-11-01T17:50:05.980" v="33" actId="20577"/>
          <ac:spMkLst>
            <pc:docMk/>
            <pc:sldMk cId="390278878" sldId="385"/>
            <ac:spMk id="19" creationId="{5252A847-DE45-4FA3-A1F8-EEBEB845FF8E}"/>
          </ac:spMkLst>
        </pc:spChg>
        <pc:grpChg chg="mod">
          <ac:chgData name="Lee Peckover" userId="5895743b-be28-4676-8a25-8aee7e374520" providerId="ADAL" clId="{B6081818-FE3D-4AAE-93CB-5D7DD74C9AD8}" dt="2018-11-01T17:49:51.002" v="3" actId="1076"/>
          <ac:grpSpMkLst>
            <pc:docMk/>
            <pc:sldMk cId="390278878" sldId="385"/>
            <ac:grpSpMk id="2" creationId="{B2B8DC34-3DC9-4571-B16D-C2660947CF2E}"/>
          </ac:grpSpMkLst>
        </pc:grpChg>
      </pc:sldChg>
      <pc:sldChg chg="modSp">
        <pc:chgData name="Lee Peckover" userId="5895743b-be28-4676-8a25-8aee7e374520" providerId="ADAL" clId="{B6081818-FE3D-4AAE-93CB-5D7DD74C9AD8}" dt="2018-11-01T21:44:44.469" v="38" actId="403"/>
        <pc:sldMkLst>
          <pc:docMk/>
          <pc:sldMk cId="3928042247" sldId="386"/>
        </pc:sldMkLst>
        <pc:spChg chg="mod">
          <ac:chgData name="Lee Peckover" userId="5895743b-be28-4676-8a25-8aee7e374520" providerId="ADAL" clId="{B6081818-FE3D-4AAE-93CB-5D7DD74C9AD8}" dt="2018-11-01T21:44:44.469" v="38" actId="403"/>
          <ac:spMkLst>
            <pc:docMk/>
            <pc:sldMk cId="3928042247" sldId="386"/>
            <ac:spMk id="19" creationId="{5252A847-DE45-4FA3-A1F8-EEBEB845FF8E}"/>
          </ac:spMkLst>
        </pc:spChg>
      </pc:sldChg>
      <pc:sldChg chg="modSp">
        <pc:chgData name="Lee Peckover" userId="5895743b-be28-4676-8a25-8aee7e374520" providerId="ADAL" clId="{B6081818-FE3D-4AAE-93CB-5D7DD74C9AD8}" dt="2018-11-01T21:44:37.764" v="36" actId="403"/>
        <pc:sldMkLst>
          <pc:docMk/>
          <pc:sldMk cId="1724262307" sldId="387"/>
        </pc:sldMkLst>
        <pc:spChg chg="mod">
          <ac:chgData name="Lee Peckover" userId="5895743b-be28-4676-8a25-8aee7e374520" providerId="ADAL" clId="{B6081818-FE3D-4AAE-93CB-5D7DD74C9AD8}" dt="2018-11-01T21:44:37.764" v="36" actId="403"/>
          <ac:spMkLst>
            <pc:docMk/>
            <pc:sldMk cId="1724262307" sldId="387"/>
            <ac:spMk id="19" creationId="{5252A847-DE45-4FA3-A1F8-EEBEB845FF8E}"/>
          </ac:spMkLst>
        </pc:spChg>
      </pc:sldChg>
      <pc:sldChg chg="add">
        <pc:chgData name="Lee Peckover" userId="5895743b-be28-4676-8a25-8aee7e374520" providerId="ADAL" clId="{B6081818-FE3D-4AAE-93CB-5D7DD74C9AD8}" dt="2018-11-01T17:49:56.277" v="5"/>
        <pc:sldMkLst>
          <pc:docMk/>
          <pc:sldMk cId="1393122113" sldId="388"/>
        </pc:sldMkLst>
      </pc:sldChg>
    </pc:docChg>
  </pc:docChgLst>
  <pc:docChgLst>
    <pc:chgData name="Kyle Tidswell-Brown" userId="3518c4a0-5c99-4880-b127-cb60ccf11a39" providerId="ADAL" clId="{0611B456-D5C8-4F07-A675-8217A0E83A86}"/>
    <pc:docChg chg="custSel modSld">
      <pc:chgData name="Kyle Tidswell-Brown" userId="3518c4a0-5c99-4880-b127-cb60ccf11a39" providerId="ADAL" clId="{0611B456-D5C8-4F07-A675-8217A0E83A86}" dt="2018-11-02T08:57:13.649" v="26" actId="14100"/>
      <pc:docMkLst>
        <pc:docMk/>
      </pc:docMkLst>
      <pc:sldChg chg="addSp delSp">
        <pc:chgData name="Kyle Tidswell-Brown" userId="3518c4a0-5c99-4880-b127-cb60ccf11a39" providerId="ADAL" clId="{0611B456-D5C8-4F07-A675-8217A0E83A86}" dt="2018-11-02T08:56:07.340" v="13"/>
        <pc:sldMkLst>
          <pc:docMk/>
          <pc:sldMk cId="1066163807" sldId="376"/>
        </pc:sldMkLst>
        <pc:grpChg chg="del">
          <ac:chgData name="Kyle Tidswell-Brown" userId="3518c4a0-5c99-4880-b127-cb60ccf11a39" providerId="ADAL" clId="{0611B456-D5C8-4F07-A675-8217A0E83A86}" dt="2018-11-02T08:56:06.746" v="12" actId="478"/>
          <ac:grpSpMkLst>
            <pc:docMk/>
            <pc:sldMk cId="1066163807" sldId="376"/>
            <ac:grpSpMk id="6" creationId="{6EC5790F-820B-49AB-B0D7-C29694F6C6DF}"/>
          </ac:grpSpMkLst>
        </pc:grpChg>
        <pc:grpChg chg="add">
          <ac:chgData name="Kyle Tidswell-Brown" userId="3518c4a0-5c99-4880-b127-cb60ccf11a39" providerId="ADAL" clId="{0611B456-D5C8-4F07-A675-8217A0E83A86}" dt="2018-11-02T08:56:07.340" v="13"/>
          <ac:grpSpMkLst>
            <pc:docMk/>
            <pc:sldMk cId="1066163807" sldId="376"/>
            <ac:grpSpMk id="20" creationId="{E1D6F52C-DAC2-4BCE-BA3B-AE03EE55F22B}"/>
          </ac:grpSpMkLst>
        </pc:grpChg>
      </pc:sldChg>
      <pc:sldChg chg="modSp">
        <pc:chgData name="Kyle Tidswell-Brown" userId="3518c4a0-5c99-4880-b127-cb60ccf11a39" providerId="ADAL" clId="{0611B456-D5C8-4F07-A675-8217A0E83A86}" dt="2018-11-02T08:57:13.649" v="26" actId="14100"/>
        <pc:sldMkLst>
          <pc:docMk/>
          <pc:sldMk cId="2024464924" sldId="380"/>
        </pc:sldMkLst>
        <pc:grpChg chg="mod">
          <ac:chgData name="Kyle Tidswell-Brown" userId="3518c4a0-5c99-4880-b127-cb60ccf11a39" providerId="ADAL" clId="{0611B456-D5C8-4F07-A675-8217A0E83A86}" dt="2018-11-02T08:56:01.201" v="11" actId="14100"/>
          <ac:grpSpMkLst>
            <pc:docMk/>
            <pc:sldMk cId="2024464924" sldId="380"/>
            <ac:grpSpMk id="6" creationId="{6EC5790F-820B-49AB-B0D7-C29694F6C6DF}"/>
          </ac:grpSpMkLst>
        </pc:grpChg>
        <pc:cxnChg chg="mod">
          <ac:chgData name="Kyle Tidswell-Brown" userId="3518c4a0-5c99-4880-b127-cb60ccf11a39" providerId="ADAL" clId="{0611B456-D5C8-4F07-A675-8217A0E83A86}" dt="2018-11-02T08:57:11.080" v="25" actId="14100"/>
          <ac:cxnSpMkLst>
            <pc:docMk/>
            <pc:sldMk cId="2024464924" sldId="380"/>
            <ac:cxnSpMk id="3" creationId="{55E744AD-D083-41E4-9D14-AED3D7F811E6}"/>
          </ac:cxnSpMkLst>
        </pc:cxnChg>
        <pc:cxnChg chg="mod">
          <ac:chgData name="Kyle Tidswell-Brown" userId="3518c4a0-5c99-4880-b127-cb60ccf11a39" providerId="ADAL" clId="{0611B456-D5C8-4F07-A675-8217A0E83A86}" dt="2018-11-02T08:57:13.649" v="26" actId="14100"/>
          <ac:cxnSpMkLst>
            <pc:docMk/>
            <pc:sldMk cId="2024464924" sldId="380"/>
            <ac:cxnSpMk id="5" creationId="{7B8CB152-12BC-44B3-B9D7-C27CE65393B3}"/>
          </ac:cxnSpMkLst>
        </pc:cxnChg>
        <pc:cxnChg chg="mod">
          <ac:chgData name="Kyle Tidswell-Brown" userId="3518c4a0-5c99-4880-b127-cb60ccf11a39" providerId="ADAL" clId="{0611B456-D5C8-4F07-A675-8217A0E83A86}" dt="2018-11-02T08:57:04.523" v="23" actId="14100"/>
          <ac:cxnSpMkLst>
            <pc:docMk/>
            <pc:sldMk cId="2024464924" sldId="380"/>
            <ac:cxnSpMk id="21" creationId="{CCE6EF49-26E8-4C9D-A3D7-0AB526E32874}"/>
          </ac:cxnSpMkLst>
        </pc:cxnChg>
        <pc:cxnChg chg="mod">
          <ac:chgData name="Kyle Tidswell-Brown" userId="3518c4a0-5c99-4880-b127-cb60ccf11a39" providerId="ADAL" clId="{0611B456-D5C8-4F07-A675-8217A0E83A86}" dt="2018-11-02T08:57:08.629" v="24" actId="14100"/>
          <ac:cxnSpMkLst>
            <pc:docMk/>
            <pc:sldMk cId="2024464924" sldId="380"/>
            <ac:cxnSpMk id="23" creationId="{62664B01-2EB1-4EB9-A380-0474270774F4}"/>
          </ac:cxnSpMkLst>
        </pc:cxnChg>
      </pc:sldChg>
    </pc:docChg>
  </pc:docChgLst>
  <pc:docChgLst>
    <pc:chgData name="Ashleigh Sobol" userId="8430f2a2-602f-4dde-a79b-412efd9dd8bf" providerId="ADAL" clId="{0CB9A82A-D345-41A2-91F5-229E2DA3F831}"/>
    <pc:docChg chg="custSel addSld delSld modSld">
      <pc:chgData name="Ashleigh Sobol" userId="8430f2a2-602f-4dde-a79b-412efd9dd8bf" providerId="ADAL" clId="{0CB9A82A-D345-41A2-91F5-229E2DA3F831}" dt="2018-10-16T10:01:30.827" v="285"/>
      <pc:docMkLst>
        <pc:docMk/>
      </pc:docMkLst>
      <pc:sldChg chg="modSp">
        <pc:chgData name="Ashleigh Sobol" userId="8430f2a2-602f-4dde-a79b-412efd9dd8bf" providerId="ADAL" clId="{0CB9A82A-D345-41A2-91F5-229E2DA3F831}" dt="2018-10-16T09:45:49.204" v="4" actId="20577"/>
        <pc:sldMkLst>
          <pc:docMk/>
          <pc:sldMk cId="2637481266" sldId="256"/>
        </pc:sldMkLst>
        <pc:spChg chg="mod">
          <ac:chgData name="Ashleigh Sobol" userId="8430f2a2-602f-4dde-a79b-412efd9dd8bf" providerId="ADAL" clId="{0CB9A82A-D345-41A2-91F5-229E2DA3F831}" dt="2018-10-16T09:45:49.204" v="4" actId="20577"/>
          <ac:spMkLst>
            <pc:docMk/>
            <pc:sldMk cId="2637481266" sldId="256"/>
            <ac:spMk id="19" creationId="{5252A847-DE45-4FA3-A1F8-EEBEB845FF8E}"/>
          </ac:spMkLst>
        </pc:spChg>
      </pc:sldChg>
      <pc:sldChg chg="modSp">
        <pc:chgData name="Ashleigh Sobol" userId="8430f2a2-602f-4dde-a79b-412efd9dd8bf" providerId="ADAL" clId="{0CB9A82A-D345-41A2-91F5-229E2DA3F831}" dt="2018-10-16T09:45:57.956" v="11" actId="20577"/>
        <pc:sldMkLst>
          <pc:docMk/>
          <pc:sldMk cId="3855900595" sldId="301"/>
        </pc:sldMkLst>
        <pc:spChg chg="mod">
          <ac:chgData name="Ashleigh Sobol" userId="8430f2a2-602f-4dde-a79b-412efd9dd8bf" providerId="ADAL" clId="{0CB9A82A-D345-41A2-91F5-229E2DA3F831}" dt="2018-10-16T09:45:57.956" v="11" actId="20577"/>
          <ac:spMkLst>
            <pc:docMk/>
            <pc:sldMk cId="3855900595" sldId="301"/>
            <ac:spMk id="19" creationId="{5252A847-DE45-4FA3-A1F8-EEBEB845FF8E}"/>
          </ac:spMkLst>
        </pc:spChg>
      </pc:sldChg>
      <pc:sldChg chg="addSp delSp modSp">
        <pc:chgData name="Ashleigh Sobol" userId="8430f2a2-602f-4dde-a79b-412efd9dd8bf" providerId="ADAL" clId="{0CB9A82A-D345-41A2-91F5-229E2DA3F831}" dt="2018-10-16T10:01:30.827" v="285"/>
        <pc:sldMkLst>
          <pc:docMk/>
          <pc:sldMk cId="273723392" sldId="308"/>
        </pc:sldMkLst>
        <pc:spChg chg="mod">
          <ac:chgData name="Ashleigh Sobol" userId="8430f2a2-602f-4dde-a79b-412efd9dd8bf" providerId="ADAL" clId="{0CB9A82A-D345-41A2-91F5-229E2DA3F831}" dt="2018-10-16T09:56:54.875" v="151" actId="20577"/>
          <ac:spMkLst>
            <pc:docMk/>
            <pc:sldMk cId="273723392" sldId="308"/>
            <ac:spMk id="19" creationId="{5252A847-DE45-4FA3-A1F8-EEBEB845FF8E}"/>
          </ac:spMkLst>
        </pc:spChg>
        <pc:grpChg chg="add del mod">
          <ac:chgData name="Ashleigh Sobol" userId="8430f2a2-602f-4dde-a79b-412efd9dd8bf" providerId="ADAL" clId="{0CB9A82A-D345-41A2-91F5-229E2DA3F831}" dt="2018-10-16T10:01:13.239" v="267"/>
          <ac:grpSpMkLst>
            <pc:docMk/>
            <pc:sldMk cId="273723392" sldId="308"/>
            <ac:grpSpMk id="2" creationId="{53A1C076-B56B-4FA6-B8BB-097DA64C0022}"/>
          </ac:grpSpMkLst>
        </pc:grpChg>
        <pc:grpChg chg="add del mod">
          <ac:chgData name="Ashleigh Sobol" userId="8430f2a2-602f-4dde-a79b-412efd9dd8bf" providerId="ADAL" clId="{0CB9A82A-D345-41A2-91F5-229E2DA3F831}" dt="2018-10-16T10:00:33.614" v="229"/>
          <ac:grpSpMkLst>
            <pc:docMk/>
            <pc:sldMk cId="273723392" sldId="308"/>
            <ac:grpSpMk id="14" creationId="{7F74EFFC-5089-456C-8E27-0B12836DC293}"/>
          </ac:grpSpMkLst>
        </pc:grpChg>
        <pc:grpChg chg="add del mod">
          <ac:chgData name="Ashleigh Sobol" userId="8430f2a2-602f-4dde-a79b-412efd9dd8bf" providerId="ADAL" clId="{0CB9A82A-D345-41A2-91F5-229E2DA3F831}" dt="2018-10-16T10:00:33.614" v="229"/>
          <ac:grpSpMkLst>
            <pc:docMk/>
            <pc:sldMk cId="273723392" sldId="308"/>
            <ac:grpSpMk id="17" creationId="{D95ABA05-2892-4CC1-B183-A464BE7CDC35}"/>
          </ac:grpSpMkLst>
        </pc:grpChg>
        <pc:grpChg chg="add del mod">
          <ac:chgData name="Ashleigh Sobol" userId="8430f2a2-602f-4dde-a79b-412efd9dd8bf" providerId="ADAL" clId="{0CB9A82A-D345-41A2-91F5-229E2DA3F831}" dt="2018-10-16T10:00:33.614" v="229"/>
          <ac:grpSpMkLst>
            <pc:docMk/>
            <pc:sldMk cId="273723392" sldId="308"/>
            <ac:grpSpMk id="22" creationId="{7D10F8CC-53EA-4DBB-8804-8C18876D0216}"/>
          </ac:grpSpMkLst>
        </pc:grpChg>
        <pc:grpChg chg="add del mod">
          <ac:chgData name="Ashleigh Sobol" userId="8430f2a2-602f-4dde-a79b-412efd9dd8bf" providerId="ADAL" clId="{0CB9A82A-D345-41A2-91F5-229E2DA3F831}" dt="2018-10-16T10:00:33.614" v="229"/>
          <ac:grpSpMkLst>
            <pc:docMk/>
            <pc:sldMk cId="273723392" sldId="308"/>
            <ac:grpSpMk id="25" creationId="{6D507884-88CF-4DFA-A2BA-D2AC45114CA5}"/>
          </ac:grpSpMkLst>
        </pc:grpChg>
        <pc:grpChg chg="add">
          <ac:chgData name="Ashleigh Sobol" userId="8430f2a2-602f-4dde-a79b-412efd9dd8bf" providerId="ADAL" clId="{0CB9A82A-D345-41A2-91F5-229E2DA3F831}" dt="2018-10-16T10:01:30.827" v="285"/>
          <ac:grpSpMkLst>
            <pc:docMk/>
            <pc:sldMk cId="273723392" sldId="308"/>
            <ac:grpSpMk id="28" creationId="{20BCC4DD-FDB9-411A-BE27-86D8516C9265}"/>
          </ac:grpSpMkLst>
        </pc:grpChg>
        <pc:graphicFrameChg chg="del">
          <ac:chgData name="Ashleigh Sobol" userId="8430f2a2-602f-4dde-a79b-412efd9dd8bf" providerId="ADAL" clId="{0CB9A82A-D345-41A2-91F5-229E2DA3F831}" dt="2018-10-16T09:57:02.357" v="152" actId="478"/>
          <ac:graphicFrameMkLst>
            <pc:docMk/>
            <pc:sldMk cId="273723392" sldId="308"/>
            <ac:graphicFrameMk id="4" creationId="{F37E15E4-6219-45AF-8B27-8F92D2D2D900}"/>
          </ac:graphicFrameMkLst>
        </pc:graphicFrameChg>
        <pc:picChg chg="del mod">
          <ac:chgData name="Ashleigh Sobol" userId="8430f2a2-602f-4dde-a79b-412efd9dd8bf" providerId="ADAL" clId="{0CB9A82A-D345-41A2-91F5-229E2DA3F831}" dt="2018-10-16T09:57:10.234" v="154" actId="478"/>
          <ac:picMkLst>
            <pc:docMk/>
            <pc:sldMk cId="273723392" sldId="308"/>
            <ac:picMk id="9" creationId="{D8D0272E-706C-464C-9D49-CE929EF363B6}"/>
          </ac:picMkLst>
        </pc:picChg>
        <pc:picChg chg="mod">
          <ac:chgData name="Ashleigh Sobol" userId="8430f2a2-602f-4dde-a79b-412efd9dd8bf" providerId="ADAL" clId="{0CB9A82A-D345-41A2-91F5-229E2DA3F831}" dt="2018-10-16T10:00:50.055" v="246" actId="1038"/>
          <ac:picMkLst>
            <pc:docMk/>
            <pc:sldMk cId="273723392" sldId="308"/>
            <ac:picMk id="10" creationId="{034E7097-B4E8-40AC-BEEF-3479A5178986}"/>
          </ac:picMkLst>
        </pc:picChg>
        <pc:picChg chg="mod">
          <ac:chgData name="Ashleigh Sobol" userId="8430f2a2-602f-4dde-a79b-412efd9dd8bf" providerId="ADAL" clId="{0CB9A82A-D345-41A2-91F5-229E2DA3F831}" dt="2018-10-16T10:00:51.032" v="250" actId="1038"/>
          <ac:picMkLst>
            <pc:docMk/>
            <pc:sldMk cId="273723392" sldId="308"/>
            <ac:picMk id="11" creationId="{D1900D0F-FCB9-457B-B7D7-3F588D1DA88C}"/>
          </ac:picMkLst>
        </pc:picChg>
        <pc:picChg chg="mod">
          <ac:chgData name="Ashleigh Sobol" userId="8430f2a2-602f-4dde-a79b-412efd9dd8bf" providerId="ADAL" clId="{0CB9A82A-D345-41A2-91F5-229E2DA3F831}" dt="2018-10-16T09:57:40.855" v="168" actId="408"/>
          <ac:picMkLst>
            <pc:docMk/>
            <pc:sldMk cId="273723392" sldId="308"/>
            <ac:picMk id="12" creationId="{EDCAB8BA-85B5-4DF6-906D-FEB6318680AA}"/>
          </ac:picMkLst>
        </pc:picChg>
        <pc:picChg chg="mod">
          <ac:chgData name="Ashleigh Sobol" userId="8430f2a2-602f-4dde-a79b-412efd9dd8bf" providerId="ADAL" clId="{0CB9A82A-D345-41A2-91F5-229E2DA3F831}" dt="2018-10-16T09:57:40.855" v="168" actId="408"/>
          <ac:picMkLst>
            <pc:docMk/>
            <pc:sldMk cId="273723392" sldId="308"/>
            <ac:picMk id="13" creationId="{D9166307-31F4-4227-8E9A-64D1A8AA4847}"/>
          </ac:picMkLst>
        </pc:picChg>
      </pc:sldChg>
      <pc:sldChg chg="delSp modSp">
        <pc:chgData name="Ashleigh Sobol" userId="8430f2a2-602f-4dde-a79b-412efd9dd8bf" providerId="ADAL" clId="{0CB9A82A-D345-41A2-91F5-229E2DA3F831}" dt="2018-10-16T09:46:38.783" v="31" actId="6549"/>
        <pc:sldMkLst>
          <pc:docMk/>
          <pc:sldMk cId="1071900124" sldId="355"/>
        </pc:sldMkLst>
        <pc:spChg chg="del">
          <ac:chgData name="Ashleigh Sobol" userId="8430f2a2-602f-4dde-a79b-412efd9dd8bf" providerId="ADAL" clId="{0CB9A82A-D345-41A2-91F5-229E2DA3F831}" dt="2018-10-16T09:46:37.140" v="30" actId="478"/>
          <ac:spMkLst>
            <pc:docMk/>
            <pc:sldMk cId="1071900124" sldId="355"/>
            <ac:spMk id="11" creationId="{A5C4E3A2-F2B5-4868-B46F-8E2FC63838F3}"/>
          </ac:spMkLst>
        </pc:spChg>
        <pc:spChg chg="del">
          <ac:chgData name="Ashleigh Sobol" userId="8430f2a2-602f-4dde-a79b-412efd9dd8bf" providerId="ADAL" clId="{0CB9A82A-D345-41A2-91F5-229E2DA3F831}" dt="2018-10-16T09:46:37.140" v="30" actId="478"/>
          <ac:spMkLst>
            <pc:docMk/>
            <pc:sldMk cId="1071900124" sldId="355"/>
            <ac:spMk id="12" creationId="{6F2BB3BC-3625-42F5-9DE6-2F331C963396}"/>
          </ac:spMkLst>
        </pc:spChg>
        <pc:spChg chg="mod">
          <ac:chgData name="Ashleigh Sobol" userId="8430f2a2-602f-4dde-a79b-412efd9dd8bf" providerId="ADAL" clId="{0CB9A82A-D345-41A2-91F5-229E2DA3F831}" dt="2018-10-16T09:46:38.783" v="31" actId="6549"/>
          <ac:spMkLst>
            <pc:docMk/>
            <pc:sldMk cId="1071900124" sldId="355"/>
            <ac:spMk id="19" creationId="{5252A847-DE45-4FA3-A1F8-EEBEB845FF8E}"/>
          </ac:spMkLst>
        </pc:spChg>
        <pc:picChg chg="del">
          <ac:chgData name="Ashleigh Sobol" userId="8430f2a2-602f-4dde-a79b-412efd9dd8bf" providerId="ADAL" clId="{0CB9A82A-D345-41A2-91F5-229E2DA3F831}" dt="2018-10-16T09:46:37.140" v="30" actId="478"/>
          <ac:picMkLst>
            <pc:docMk/>
            <pc:sldMk cId="1071900124" sldId="355"/>
            <ac:picMk id="9" creationId="{551E2618-1738-4A78-940B-FCB2D50AEC42}"/>
          </ac:picMkLst>
        </pc:picChg>
        <pc:picChg chg="del">
          <ac:chgData name="Ashleigh Sobol" userId="8430f2a2-602f-4dde-a79b-412efd9dd8bf" providerId="ADAL" clId="{0CB9A82A-D345-41A2-91F5-229E2DA3F831}" dt="2018-10-16T09:46:37.140" v="30" actId="478"/>
          <ac:picMkLst>
            <pc:docMk/>
            <pc:sldMk cId="1071900124" sldId="355"/>
            <ac:picMk id="10" creationId="{D67222FD-A4D8-4EAE-9C61-D957A9D2F11A}"/>
          </ac:picMkLst>
        </pc:picChg>
      </pc:sldChg>
      <pc:sldChg chg="delSp modSp">
        <pc:chgData name="Ashleigh Sobol" userId="8430f2a2-602f-4dde-a79b-412efd9dd8bf" providerId="ADAL" clId="{0CB9A82A-D345-41A2-91F5-229E2DA3F831}" dt="2018-10-16T09:46:35.173" v="29" actId="6549"/>
        <pc:sldMkLst>
          <pc:docMk/>
          <pc:sldMk cId="3194645507" sldId="375"/>
        </pc:sldMkLst>
        <pc:spChg chg="del">
          <ac:chgData name="Ashleigh Sobol" userId="8430f2a2-602f-4dde-a79b-412efd9dd8bf" providerId="ADAL" clId="{0CB9A82A-D345-41A2-91F5-229E2DA3F831}" dt="2018-10-16T09:46:31.821" v="26" actId="478"/>
          <ac:spMkLst>
            <pc:docMk/>
            <pc:sldMk cId="3194645507" sldId="375"/>
            <ac:spMk id="2" creationId="{293EC20C-54E3-42AC-94E0-9878ED38230A}"/>
          </ac:spMkLst>
        </pc:spChg>
        <pc:spChg chg="del">
          <ac:chgData name="Ashleigh Sobol" userId="8430f2a2-602f-4dde-a79b-412efd9dd8bf" providerId="ADAL" clId="{0CB9A82A-D345-41A2-91F5-229E2DA3F831}" dt="2018-10-16T09:46:32.797" v="27" actId="478"/>
          <ac:spMkLst>
            <pc:docMk/>
            <pc:sldMk cId="3194645507" sldId="375"/>
            <ac:spMk id="14" creationId="{B0734D13-1CF2-438F-9862-54A7F07CAC19}"/>
          </ac:spMkLst>
        </pc:spChg>
        <pc:spChg chg="del">
          <ac:chgData name="Ashleigh Sobol" userId="8430f2a2-602f-4dde-a79b-412efd9dd8bf" providerId="ADAL" clId="{0CB9A82A-D345-41A2-91F5-229E2DA3F831}" dt="2018-10-16T09:46:34.240" v="28" actId="478"/>
          <ac:spMkLst>
            <pc:docMk/>
            <pc:sldMk cId="3194645507" sldId="375"/>
            <ac:spMk id="15" creationId="{9F2473B6-6EAA-431D-947F-BD0DCA241707}"/>
          </ac:spMkLst>
        </pc:spChg>
        <pc:spChg chg="mod">
          <ac:chgData name="Ashleigh Sobol" userId="8430f2a2-602f-4dde-a79b-412efd9dd8bf" providerId="ADAL" clId="{0CB9A82A-D345-41A2-91F5-229E2DA3F831}" dt="2018-10-16T09:46:35.173" v="29" actId="6549"/>
          <ac:spMkLst>
            <pc:docMk/>
            <pc:sldMk cId="3194645507" sldId="375"/>
            <ac:spMk id="19" creationId="{5252A847-DE45-4FA3-A1F8-EEBEB845FF8E}"/>
          </ac:spMkLst>
        </pc:spChg>
        <pc:picChg chg="del">
          <ac:chgData name="Ashleigh Sobol" userId="8430f2a2-602f-4dde-a79b-412efd9dd8bf" providerId="ADAL" clId="{0CB9A82A-D345-41A2-91F5-229E2DA3F831}" dt="2018-10-16T09:46:27.339" v="25" actId="478"/>
          <ac:picMkLst>
            <pc:docMk/>
            <pc:sldMk cId="3194645507" sldId="375"/>
            <ac:picMk id="11" creationId="{ED214C63-B0E3-4A71-B3DF-23D4B03EF4E6}"/>
          </ac:picMkLst>
        </pc:picChg>
        <pc:picChg chg="del">
          <ac:chgData name="Ashleigh Sobol" userId="8430f2a2-602f-4dde-a79b-412efd9dd8bf" providerId="ADAL" clId="{0CB9A82A-D345-41A2-91F5-229E2DA3F831}" dt="2018-10-16T09:46:26.408" v="24" actId="478"/>
          <ac:picMkLst>
            <pc:docMk/>
            <pc:sldMk cId="3194645507" sldId="375"/>
            <ac:picMk id="12" creationId="{8E1B6E83-326A-492A-9FFA-AB6C357CB9C5}"/>
          </ac:picMkLst>
        </pc:picChg>
        <pc:picChg chg="del">
          <ac:chgData name="Ashleigh Sobol" userId="8430f2a2-602f-4dde-a79b-412efd9dd8bf" providerId="ADAL" clId="{0CB9A82A-D345-41A2-91F5-229E2DA3F831}" dt="2018-10-16T09:46:26.408" v="24" actId="478"/>
          <ac:picMkLst>
            <pc:docMk/>
            <pc:sldMk cId="3194645507" sldId="375"/>
            <ac:picMk id="13" creationId="{E1D48038-2BD8-430B-82B0-85A702373D99}"/>
          </ac:picMkLst>
        </pc:picChg>
      </pc:sldChg>
      <pc:sldChg chg="add">
        <pc:chgData name="Ashleigh Sobol" userId="8430f2a2-602f-4dde-a79b-412efd9dd8bf" providerId="ADAL" clId="{0CB9A82A-D345-41A2-91F5-229E2DA3F831}" dt="2018-10-16T09:47:04.265" v="43"/>
        <pc:sldMkLst>
          <pc:docMk/>
          <pc:sldMk cId="1066163807" sldId="376"/>
        </pc:sldMkLst>
      </pc:sldChg>
      <pc:sldChg chg="addSp delSp modSp add">
        <pc:chgData name="Ashleigh Sobol" userId="8430f2a2-602f-4dde-a79b-412efd9dd8bf" providerId="ADAL" clId="{0CB9A82A-D345-41A2-91F5-229E2DA3F831}" dt="2018-10-16T10:01:29.337" v="284"/>
        <pc:sldMkLst>
          <pc:docMk/>
          <pc:sldMk cId="3575690141" sldId="377"/>
        </pc:sldMkLst>
        <pc:spChg chg="add mod">
          <ac:chgData name="Ashleigh Sobol" userId="8430f2a2-602f-4dde-a79b-412efd9dd8bf" providerId="ADAL" clId="{0CB9A82A-D345-41A2-91F5-229E2DA3F831}" dt="2018-10-16T09:59:36.103" v="216" actId="164"/>
          <ac:spMkLst>
            <pc:docMk/>
            <pc:sldMk cId="3575690141" sldId="377"/>
            <ac:spMk id="3" creationId="{0CC4F6FB-2DCD-44E5-9999-37EC0733D1BB}"/>
          </ac:spMkLst>
        </pc:spChg>
        <pc:spChg chg="add mod">
          <ac:chgData name="Ashleigh Sobol" userId="8430f2a2-602f-4dde-a79b-412efd9dd8bf" providerId="ADAL" clId="{0CB9A82A-D345-41A2-91F5-229E2DA3F831}" dt="2018-10-16T09:59:34.361" v="215" actId="164"/>
          <ac:spMkLst>
            <pc:docMk/>
            <pc:sldMk cId="3575690141" sldId="377"/>
            <ac:spMk id="14" creationId="{EF0FEC08-D848-47A1-BCDC-E28E036745C6}"/>
          </ac:spMkLst>
        </pc:spChg>
        <pc:spChg chg="add mod">
          <ac:chgData name="Ashleigh Sobol" userId="8430f2a2-602f-4dde-a79b-412efd9dd8bf" providerId="ADAL" clId="{0CB9A82A-D345-41A2-91F5-229E2DA3F831}" dt="2018-10-16T09:59:32.766" v="214" actId="164"/>
          <ac:spMkLst>
            <pc:docMk/>
            <pc:sldMk cId="3575690141" sldId="377"/>
            <ac:spMk id="15" creationId="{78758C50-1543-4593-9C89-EF2F53F9548F}"/>
          </ac:spMkLst>
        </pc:spChg>
        <pc:spChg chg="add mod">
          <ac:chgData name="Ashleigh Sobol" userId="8430f2a2-602f-4dde-a79b-412efd9dd8bf" providerId="ADAL" clId="{0CB9A82A-D345-41A2-91F5-229E2DA3F831}" dt="2018-10-16T09:59:30.681" v="213" actId="164"/>
          <ac:spMkLst>
            <pc:docMk/>
            <pc:sldMk cId="3575690141" sldId="377"/>
            <ac:spMk id="16" creationId="{475C6B48-5C85-495A-949C-ADFFE9479B1F}"/>
          </ac:spMkLst>
        </pc:spChg>
        <pc:spChg chg="mod">
          <ac:chgData name="Ashleigh Sobol" userId="8430f2a2-602f-4dde-a79b-412efd9dd8bf" providerId="ADAL" clId="{0CB9A82A-D345-41A2-91F5-229E2DA3F831}" dt="2018-10-16T10:00:59.074" v="251" actId="403"/>
          <ac:spMkLst>
            <pc:docMk/>
            <pc:sldMk cId="3575690141" sldId="377"/>
            <ac:spMk id="22" creationId="{59E54A54-309E-469C-B4A9-AF3BE6D0D47E}"/>
          </ac:spMkLst>
        </pc:spChg>
        <pc:spChg chg="mod">
          <ac:chgData name="Ashleigh Sobol" userId="8430f2a2-602f-4dde-a79b-412efd9dd8bf" providerId="ADAL" clId="{0CB9A82A-D345-41A2-91F5-229E2DA3F831}" dt="2018-10-16T10:00:59.074" v="251" actId="403"/>
          <ac:spMkLst>
            <pc:docMk/>
            <pc:sldMk cId="3575690141" sldId="377"/>
            <ac:spMk id="25" creationId="{46C1F78B-9802-44BD-A2BA-F3A3EECFA968}"/>
          </ac:spMkLst>
        </pc:spChg>
        <pc:spChg chg="mod">
          <ac:chgData name="Ashleigh Sobol" userId="8430f2a2-602f-4dde-a79b-412efd9dd8bf" providerId="ADAL" clId="{0CB9A82A-D345-41A2-91F5-229E2DA3F831}" dt="2018-10-16T10:00:59.074" v="251" actId="403"/>
          <ac:spMkLst>
            <pc:docMk/>
            <pc:sldMk cId="3575690141" sldId="377"/>
            <ac:spMk id="28" creationId="{640ED5EC-9B8D-4DFD-AA50-DEA601199871}"/>
          </ac:spMkLst>
        </pc:spChg>
        <pc:spChg chg="mod">
          <ac:chgData name="Ashleigh Sobol" userId="8430f2a2-602f-4dde-a79b-412efd9dd8bf" providerId="ADAL" clId="{0CB9A82A-D345-41A2-91F5-229E2DA3F831}" dt="2018-10-16T10:00:59.074" v="251" actId="403"/>
          <ac:spMkLst>
            <pc:docMk/>
            <pc:sldMk cId="3575690141" sldId="377"/>
            <ac:spMk id="31" creationId="{77A9C4A7-DCDD-483D-8076-17C9C13CB32D}"/>
          </ac:spMkLst>
        </pc:spChg>
        <pc:grpChg chg="del">
          <ac:chgData name="Ashleigh Sobol" userId="8430f2a2-602f-4dde-a79b-412efd9dd8bf" providerId="ADAL" clId="{0CB9A82A-D345-41A2-91F5-229E2DA3F831}" dt="2018-10-16T09:59:26.136" v="212" actId="165"/>
          <ac:grpSpMkLst>
            <pc:docMk/>
            <pc:sldMk cId="3575690141" sldId="377"/>
            <ac:grpSpMk id="2" creationId="{53A1C076-B56B-4FA6-B8BB-097DA64C0022}"/>
          </ac:grpSpMkLst>
        </pc:grpChg>
        <pc:grpChg chg="add del mod">
          <ac:chgData name="Ashleigh Sobol" userId="8430f2a2-602f-4dde-a79b-412efd9dd8bf" providerId="ADAL" clId="{0CB9A82A-D345-41A2-91F5-229E2DA3F831}" dt="2018-10-16T09:59:46.351" v="221"/>
          <ac:grpSpMkLst>
            <pc:docMk/>
            <pc:sldMk cId="3575690141" sldId="377"/>
            <ac:grpSpMk id="4" creationId="{88AFE1C8-AA42-4138-9D32-DD395C834049}"/>
          </ac:grpSpMkLst>
        </pc:grpChg>
        <pc:grpChg chg="add del mod">
          <ac:chgData name="Ashleigh Sobol" userId="8430f2a2-602f-4dde-a79b-412efd9dd8bf" providerId="ADAL" clId="{0CB9A82A-D345-41A2-91F5-229E2DA3F831}" dt="2018-10-16T09:59:46.351" v="221"/>
          <ac:grpSpMkLst>
            <pc:docMk/>
            <pc:sldMk cId="3575690141" sldId="377"/>
            <ac:grpSpMk id="5" creationId="{280AE4C5-8771-4886-AD79-45A9B29A87EA}"/>
          </ac:grpSpMkLst>
        </pc:grpChg>
        <pc:grpChg chg="add del mod">
          <ac:chgData name="Ashleigh Sobol" userId="8430f2a2-602f-4dde-a79b-412efd9dd8bf" providerId="ADAL" clId="{0CB9A82A-D345-41A2-91F5-229E2DA3F831}" dt="2018-10-16T09:59:46.351" v="221"/>
          <ac:grpSpMkLst>
            <pc:docMk/>
            <pc:sldMk cId="3575690141" sldId="377"/>
            <ac:grpSpMk id="6" creationId="{D23FD3D0-EFB2-4AD5-BC6D-DEC9AFFA67D1}"/>
          </ac:grpSpMkLst>
        </pc:grpChg>
        <pc:grpChg chg="add del mod">
          <ac:chgData name="Ashleigh Sobol" userId="8430f2a2-602f-4dde-a79b-412efd9dd8bf" providerId="ADAL" clId="{0CB9A82A-D345-41A2-91F5-229E2DA3F831}" dt="2018-10-16T09:59:46.351" v="221"/>
          <ac:grpSpMkLst>
            <pc:docMk/>
            <pc:sldMk cId="3575690141" sldId="377"/>
            <ac:grpSpMk id="9" creationId="{5ADB8AB1-277E-45DF-B096-64A23E2BC74E}"/>
          </ac:grpSpMkLst>
        </pc:grpChg>
        <pc:grpChg chg="add mod">
          <ac:chgData name="Ashleigh Sobol" userId="8430f2a2-602f-4dde-a79b-412efd9dd8bf" providerId="ADAL" clId="{0CB9A82A-D345-41A2-91F5-229E2DA3F831}" dt="2018-10-16T10:01:05.658" v="261" actId="1038"/>
          <ac:grpSpMkLst>
            <pc:docMk/>
            <pc:sldMk cId="3575690141" sldId="377"/>
            <ac:grpSpMk id="20" creationId="{AA444BFB-DB1B-45EA-BE49-886910B02053}"/>
          </ac:grpSpMkLst>
        </pc:grpChg>
        <pc:grpChg chg="add mod">
          <ac:chgData name="Ashleigh Sobol" userId="8430f2a2-602f-4dde-a79b-412efd9dd8bf" providerId="ADAL" clId="{0CB9A82A-D345-41A2-91F5-229E2DA3F831}" dt="2018-10-16T10:01:05.658" v="261" actId="1038"/>
          <ac:grpSpMkLst>
            <pc:docMk/>
            <pc:sldMk cId="3575690141" sldId="377"/>
            <ac:grpSpMk id="23" creationId="{69D8A49B-4AE9-4095-AB4D-4D68D7D32D78}"/>
          </ac:grpSpMkLst>
        </pc:grpChg>
        <pc:grpChg chg="add mod">
          <ac:chgData name="Ashleigh Sobol" userId="8430f2a2-602f-4dde-a79b-412efd9dd8bf" providerId="ADAL" clId="{0CB9A82A-D345-41A2-91F5-229E2DA3F831}" dt="2018-10-16T10:01:05.658" v="261" actId="1038"/>
          <ac:grpSpMkLst>
            <pc:docMk/>
            <pc:sldMk cId="3575690141" sldId="377"/>
            <ac:grpSpMk id="26" creationId="{C43D83B8-BFED-4FA0-960A-00B8F811709B}"/>
          </ac:grpSpMkLst>
        </pc:grpChg>
        <pc:grpChg chg="add mod">
          <ac:chgData name="Ashleigh Sobol" userId="8430f2a2-602f-4dde-a79b-412efd9dd8bf" providerId="ADAL" clId="{0CB9A82A-D345-41A2-91F5-229E2DA3F831}" dt="2018-10-16T10:01:05.658" v="261" actId="1038"/>
          <ac:grpSpMkLst>
            <pc:docMk/>
            <pc:sldMk cId="3575690141" sldId="377"/>
            <ac:grpSpMk id="29" creationId="{9F1815BA-F45A-4D64-8B2B-D3084AD83CD2}"/>
          </ac:grpSpMkLst>
        </pc:grpChg>
        <pc:grpChg chg="add del">
          <ac:chgData name="Ashleigh Sobol" userId="8430f2a2-602f-4dde-a79b-412efd9dd8bf" providerId="ADAL" clId="{0CB9A82A-D345-41A2-91F5-229E2DA3F831}" dt="2018-10-16T10:01:29.337" v="284"/>
          <ac:grpSpMkLst>
            <pc:docMk/>
            <pc:sldMk cId="3575690141" sldId="377"/>
            <ac:grpSpMk id="32" creationId="{EF02C1D2-D4EA-4F6A-8EF8-2E36F35FB83A}"/>
          </ac:grpSpMkLst>
        </pc:grpChg>
        <pc:picChg chg="mod topLvl">
          <ac:chgData name="Ashleigh Sobol" userId="8430f2a2-602f-4dde-a79b-412efd9dd8bf" providerId="ADAL" clId="{0CB9A82A-D345-41A2-91F5-229E2DA3F831}" dt="2018-10-16T09:59:34.361" v="215" actId="164"/>
          <ac:picMkLst>
            <pc:docMk/>
            <pc:sldMk cId="3575690141" sldId="377"/>
            <ac:picMk id="10" creationId="{034E7097-B4E8-40AC-BEEF-3479A5178986}"/>
          </ac:picMkLst>
        </pc:picChg>
        <pc:picChg chg="mod topLvl">
          <ac:chgData name="Ashleigh Sobol" userId="8430f2a2-602f-4dde-a79b-412efd9dd8bf" providerId="ADAL" clId="{0CB9A82A-D345-41A2-91F5-229E2DA3F831}" dt="2018-10-16T09:59:32.766" v="214" actId="164"/>
          <ac:picMkLst>
            <pc:docMk/>
            <pc:sldMk cId="3575690141" sldId="377"/>
            <ac:picMk id="11" creationId="{D1900D0F-FCB9-457B-B7D7-3F588D1DA88C}"/>
          </ac:picMkLst>
        </pc:picChg>
        <pc:picChg chg="mod topLvl">
          <ac:chgData name="Ashleigh Sobol" userId="8430f2a2-602f-4dde-a79b-412efd9dd8bf" providerId="ADAL" clId="{0CB9A82A-D345-41A2-91F5-229E2DA3F831}" dt="2018-10-16T09:59:30.681" v="213" actId="164"/>
          <ac:picMkLst>
            <pc:docMk/>
            <pc:sldMk cId="3575690141" sldId="377"/>
            <ac:picMk id="12" creationId="{EDCAB8BA-85B5-4DF6-906D-FEB6318680AA}"/>
          </ac:picMkLst>
        </pc:picChg>
        <pc:picChg chg="mod topLvl">
          <ac:chgData name="Ashleigh Sobol" userId="8430f2a2-602f-4dde-a79b-412efd9dd8bf" providerId="ADAL" clId="{0CB9A82A-D345-41A2-91F5-229E2DA3F831}" dt="2018-10-16T09:59:36.103" v="216" actId="164"/>
          <ac:picMkLst>
            <pc:docMk/>
            <pc:sldMk cId="3575690141" sldId="377"/>
            <ac:picMk id="13" creationId="{D9166307-31F4-4227-8E9A-64D1A8AA4847}"/>
          </ac:picMkLst>
        </pc:picChg>
        <pc:picChg chg="mod">
          <ac:chgData name="Ashleigh Sobol" userId="8430f2a2-602f-4dde-a79b-412efd9dd8bf" providerId="ADAL" clId="{0CB9A82A-D345-41A2-91F5-229E2DA3F831}" dt="2018-10-16T10:01:26.643" v="281" actId="1038"/>
          <ac:picMkLst>
            <pc:docMk/>
            <pc:sldMk cId="3575690141" sldId="377"/>
            <ac:picMk id="33" creationId="{562F8FD8-9FB2-409D-9EF9-51B3EC41B93B}"/>
          </ac:picMkLst>
        </pc:picChg>
        <pc:picChg chg="mod">
          <ac:chgData name="Ashleigh Sobol" userId="8430f2a2-602f-4dde-a79b-412efd9dd8bf" providerId="ADAL" clId="{0CB9A82A-D345-41A2-91F5-229E2DA3F831}" dt="2018-10-16T10:01:25.125" v="279" actId="1038"/>
          <ac:picMkLst>
            <pc:docMk/>
            <pc:sldMk cId="3575690141" sldId="377"/>
            <ac:picMk id="34" creationId="{B58E5BA0-51C9-411B-91F4-460507256447}"/>
          </ac:picMkLst>
        </pc:picChg>
        <pc:picChg chg="mod">
          <ac:chgData name="Ashleigh Sobol" userId="8430f2a2-602f-4dde-a79b-412efd9dd8bf" providerId="ADAL" clId="{0CB9A82A-D345-41A2-91F5-229E2DA3F831}" dt="2018-10-16T10:01:23.486" v="275" actId="1038"/>
          <ac:picMkLst>
            <pc:docMk/>
            <pc:sldMk cId="3575690141" sldId="377"/>
            <ac:picMk id="35" creationId="{AFC99A08-88F5-4F14-BD16-4E7C011FF62A}"/>
          </ac:picMkLst>
        </pc:picChg>
        <pc:picChg chg="mod">
          <ac:chgData name="Ashleigh Sobol" userId="8430f2a2-602f-4dde-a79b-412efd9dd8bf" providerId="ADAL" clId="{0CB9A82A-D345-41A2-91F5-229E2DA3F831}" dt="2018-10-16T10:01:27.419" v="283" actId="1038"/>
          <ac:picMkLst>
            <pc:docMk/>
            <pc:sldMk cId="3575690141" sldId="377"/>
            <ac:picMk id="36" creationId="{7412F6AB-7C80-4734-93F7-B23120A98218}"/>
          </ac:picMkLst>
        </pc:picChg>
      </pc:sldChg>
    </pc:docChg>
  </pc:docChgLst>
  <pc:docChgLst>
    <pc:chgData name="Lee Peckover" userId="5895743b-be28-4676-8a25-8aee7e374520" providerId="ADAL" clId="{51B8C8E4-0F99-40B5-9F1D-6A91312D56D6}"/>
    <pc:docChg chg="modSld">
      <pc:chgData name="Lee Peckover" userId="5895743b-be28-4676-8a25-8aee7e374520" providerId="ADAL" clId="{51B8C8E4-0F99-40B5-9F1D-6A91312D56D6}" dt="2018-10-30T09:20:06.384" v="0"/>
      <pc:docMkLst>
        <pc:docMk/>
      </pc:docMkLst>
      <pc:sldChg chg="modSp">
        <pc:chgData name="Lee Peckover" userId="5895743b-be28-4676-8a25-8aee7e374520" providerId="ADAL" clId="{51B8C8E4-0F99-40B5-9F1D-6A91312D56D6}" dt="2018-10-30T09:20:06.384" v="0"/>
        <pc:sldMkLst>
          <pc:docMk/>
          <pc:sldMk cId="2637481266" sldId="256"/>
        </pc:sldMkLst>
        <pc:spChg chg="mod">
          <ac:chgData name="Lee Peckover" userId="5895743b-be28-4676-8a25-8aee7e374520" providerId="ADAL" clId="{51B8C8E4-0F99-40B5-9F1D-6A91312D56D6}" dt="2018-10-30T09:20:06.384" v="0"/>
          <ac:spMkLst>
            <pc:docMk/>
            <pc:sldMk cId="2637481266" sldId="256"/>
            <ac:spMk id="19" creationId="{5252A847-DE45-4FA3-A1F8-EEBEB845FF8E}"/>
          </ac:spMkLst>
        </pc:spChg>
      </pc:sldChg>
    </pc:docChg>
  </pc:docChgLst>
  <pc:docChgLst>
    <pc:chgData name="Siàn Stebbings" userId="e14ea2a2-07d0-4302-97b9-16dc822a37cc" providerId="ADAL" clId="{BA9B6A69-52C3-455A-AC91-2B8F10C36DD8}"/>
    <pc:docChg chg="modSld">
      <pc:chgData name="Siàn Stebbings" userId="e14ea2a2-07d0-4302-97b9-16dc822a37cc" providerId="ADAL" clId="{BA9B6A69-52C3-455A-AC91-2B8F10C36DD8}" dt="2018-11-02T13:48:55.277" v="0" actId="20577"/>
      <pc:docMkLst>
        <pc:docMk/>
      </pc:docMkLst>
      <pc:sldChg chg="modSp">
        <pc:chgData name="Siàn Stebbings" userId="e14ea2a2-07d0-4302-97b9-16dc822a37cc" providerId="ADAL" clId="{BA9B6A69-52C3-455A-AC91-2B8F10C36DD8}" dt="2018-11-02T13:48:55.277" v="0" actId="20577"/>
        <pc:sldMkLst>
          <pc:docMk/>
          <pc:sldMk cId="2637481266" sldId="256"/>
        </pc:sldMkLst>
        <pc:spChg chg="mod">
          <ac:chgData name="Siàn Stebbings" userId="e14ea2a2-07d0-4302-97b9-16dc822a37cc" providerId="ADAL" clId="{BA9B6A69-52C3-455A-AC91-2B8F10C36DD8}" dt="2018-11-02T13:48:55.277" v="0" actId="20577"/>
          <ac:spMkLst>
            <pc:docMk/>
            <pc:sldMk cId="2637481266" sldId="256"/>
            <ac:spMk id="19" creationId="{5252A847-DE45-4FA3-A1F8-EEBEB845FF8E}"/>
          </ac:spMkLst>
        </pc:spChg>
      </pc:sldChg>
    </pc:docChg>
  </pc:docChgLst>
  <pc:docChgLst>
    <pc:chgData name="Jan Fitzpatrick" userId="d1b284ec-d1dd-4765-b823-b34899491c26" providerId="ADAL" clId="{FAD9EBC2-7DB6-4934-9C48-8A60803D3E34}"/>
    <pc:docChg chg="undo custSel addSld delSld modSld sldOrd">
      <pc:chgData name="Jan Fitzpatrick" userId="d1b284ec-d1dd-4765-b823-b34899491c26" providerId="ADAL" clId="{FAD9EBC2-7DB6-4934-9C48-8A60803D3E34}" dt="2018-10-25T13:55:11.968" v="1518" actId="207"/>
      <pc:docMkLst>
        <pc:docMk/>
      </pc:docMkLst>
      <pc:sldChg chg="modSp">
        <pc:chgData name="Jan Fitzpatrick" userId="d1b284ec-d1dd-4765-b823-b34899491c26" providerId="ADAL" clId="{FAD9EBC2-7DB6-4934-9C48-8A60803D3E34}" dt="2018-10-25T11:18:21.668" v="2" actId="207"/>
        <pc:sldMkLst>
          <pc:docMk/>
          <pc:sldMk cId="3855900595" sldId="301"/>
        </pc:sldMkLst>
        <pc:spChg chg="mod">
          <ac:chgData name="Jan Fitzpatrick" userId="d1b284ec-d1dd-4765-b823-b34899491c26" providerId="ADAL" clId="{FAD9EBC2-7DB6-4934-9C48-8A60803D3E34}" dt="2018-10-25T11:18:21.668" v="2" actId="207"/>
          <ac:spMkLst>
            <pc:docMk/>
            <pc:sldMk cId="3855900595" sldId="301"/>
            <ac:spMk id="19" creationId="{5252A847-DE45-4FA3-A1F8-EEBEB845FF8E}"/>
          </ac:spMkLst>
        </pc:spChg>
      </pc:sldChg>
      <pc:sldChg chg="modSp">
        <pc:chgData name="Jan Fitzpatrick" userId="d1b284ec-d1dd-4765-b823-b34899491c26" providerId="ADAL" clId="{FAD9EBC2-7DB6-4934-9C48-8A60803D3E34}" dt="2018-10-25T13:55:11.968" v="1518" actId="207"/>
        <pc:sldMkLst>
          <pc:docMk/>
          <pc:sldMk cId="273723392" sldId="308"/>
        </pc:sldMkLst>
        <pc:spChg chg="mod">
          <ac:chgData name="Jan Fitzpatrick" userId="d1b284ec-d1dd-4765-b823-b34899491c26" providerId="ADAL" clId="{FAD9EBC2-7DB6-4934-9C48-8A60803D3E34}" dt="2018-10-25T13:55:11.968" v="1518" actId="207"/>
          <ac:spMkLst>
            <pc:docMk/>
            <pc:sldMk cId="273723392" sldId="308"/>
            <ac:spMk id="19" creationId="{5252A847-DE45-4FA3-A1F8-EEBEB845FF8E}"/>
          </ac:spMkLst>
        </pc:spChg>
      </pc:sldChg>
      <pc:sldChg chg="addSp delSp modSp">
        <pc:chgData name="Jan Fitzpatrick" userId="d1b284ec-d1dd-4765-b823-b34899491c26" providerId="ADAL" clId="{FAD9EBC2-7DB6-4934-9C48-8A60803D3E34}" dt="2018-10-25T12:28:05.787" v="1446" actId="6549"/>
        <pc:sldMkLst>
          <pc:docMk/>
          <pc:sldMk cId="1071900124" sldId="355"/>
        </pc:sldMkLst>
        <pc:spChg chg="mod topLvl">
          <ac:chgData name="Jan Fitzpatrick" userId="d1b284ec-d1dd-4765-b823-b34899491c26" providerId="ADAL" clId="{FAD9EBC2-7DB6-4934-9C48-8A60803D3E34}" dt="2018-10-25T12:27:20.598" v="1441" actId="1036"/>
          <ac:spMkLst>
            <pc:docMk/>
            <pc:sldMk cId="1071900124" sldId="355"/>
            <ac:spMk id="9" creationId="{D7497B6B-75EA-4768-8547-3DF8087B2B62}"/>
          </ac:spMkLst>
        </pc:spChg>
        <pc:spChg chg="mod topLvl">
          <ac:chgData name="Jan Fitzpatrick" userId="d1b284ec-d1dd-4765-b823-b34899491c26" providerId="ADAL" clId="{FAD9EBC2-7DB6-4934-9C48-8A60803D3E34}" dt="2018-10-25T12:27:20.598" v="1441" actId="1036"/>
          <ac:spMkLst>
            <pc:docMk/>
            <pc:sldMk cId="1071900124" sldId="355"/>
            <ac:spMk id="10" creationId="{1950E7DB-1628-4582-8582-14E90E7CE22F}"/>
          </ac:spMkLst>
        </pc:spChg>
        <pc:spChg chg="mod topLvl">
          <ac:chgData name="Jan Fitzpatrick" userId="d1b284ec-d1dd-4765-b823-b34899491c26" providerId="ADAL" clId="{FAD9EBC2-7DB6-4934-9C48-8A60803D3E34}" dt="2018-10-25T12:27:20.598" v="1441" actId="1036"/>
          <ac:spMkLst>
            <pc:docMk/>
            <pc:sldMk cId="1071900124" sldId="355"/>
            <ac:spMk id="11" creationId="{EA981918-D458-44AA-B712-193A1D9C9FED}"/>
          </ac:spMkLst>
        </pc:spChg>
        <pc:spChg chg="mod topLvl">
          <ac:chgData name="Jan Fitzpatrick" userId="d1b284ec-d1dd-4765-b823-b34899491c26" providerId="ADAL" clId="{FAD9EBC2-7DB6-4934-9C48-8A60803D3E34}" dt="2018-10-25T12:26:18.727" v="1430" actId="1035"/>
          <ac:spMkLst>
            <pc:docMk/>
            <pc:sldMk cId="1071900124" sldId="355"/>
            <ac:spMk id="12" creationId="{934B618D-664D-443B-8EEB-CE9363431F96}"/>
          </ac:spMkLst>
        </pc:spChg>
        <pc:spChg chg="mod topLvl">
          <ac:chgData name="Jan Fitzpatrick" userId="d1b284ec-d1dd-4765-b823-b34899491c26" providerId="ADAL" clId="{FAD9EBC2-7DB6-4934-9C48-8A60803D3E34}" dt="2018-10-25T12:27:20.598" v="1441" actId="1036"/>
          <ac:spMkLst>
            <pc:docMk/>
            <pc:sldMk cId="1071900124" sldId="355"/>
            <ac:spMk id="17" creationId="{EBAC7B13-4EBC-4F0E-BAE6-1ECC3698F690}"/>
          </ac:spMkLst>
        </pc:spChg>
        <pc:spChg chg="mod">
          <ac:chgData name="Jan Fitzpatrick" userId="d1b284ec-d1dd-4765-b823-b34899491c26" providerId="ADAL" clId="{FAD9EBC2-7DB6-4934-9C48-8A60803D3E34}" dt="2018-10-25T12:28:05.787" v="1446" actId="6549"/>
          <ac:spMkLst>
            <pc:docMk/>
            <pc:sldMk cId="1071900124" sldId="355"/>
            <ac:spMk id="19" creationId="{5252A847-DE45-4FA3-A1F8-EEBEB845FF8E}"/>
          </ac:spMkLst>
        </pc:spChg>
        <pc:grpChg chg="add del mod">
          <ac:chgData name="Jan Fitzpatrick" userId="d1b284ec-d1dd-4765-b823-b34899491c26" providerId="ADAL" clId="{FAD9EBC2-7DB6-4934-9C48-8A60803D3E34}" dt="2018-10-25T12:25:22.097" v="1426" actId="165"/>
          <ac:grpSpMkLst>
            <pc:docMk/>
            <pc:sldMk cId="1071900124" sldId="355"/>
            <ac:grpSpMk id="6" creationId="{CC2E8DF5-79D0-41E2-96DD-FE51BFE76D28}"/>
          </ac:grpSpMkLst>
        </pc:grpChg>
        <pc:picChg chg="mod topLvl">
          <ac:chgData name="Jan Fitzpatrick" userId="d1b284ec-d1dd-4765-b823-b34899491c26" providerId="ADAL" clId="{FAD9EBC2-7DB6-4934-9C48-8A60803D3E34}" dt="2018-10-25T12:27:20.598" v="1441" actId="1036"/>
          <ac:picMkLst>
            <pc:docMk/>
            <pc:sldMk cId="1071900124" sldId="355"/>
            <ac:picMk id="13" creationId="{904EEB78-453D-4B11-8789-7B1C8BFB1690}"/>
          </ac:picMkLst>
        </pc:picChg>
        <pc:picChg chg="mod topLvl">
          <ac:chgData name="Jan Fitzpatrick" userId="d1b284ec-d1dd-4765-b823-b34899491c26" providerId="ADAL" clId="{FAD9EBC2-7DB6-4934-9C48-8A60803D3E34}" dt="2018-10-25T12:27:20.598" v="1441" actId="1036"/>
          <ac:picMkLst>
            <pc:docMk/>
            <pc:sldMk cId="1071900124" sldId="355"/>
            <ac:picMk id="14" creationId="{DBFD3AAC-BA66-4691-896F-A9C237ACA77E}"/>
          </ac:picMkLst>
        </pc:picChg>
        <pc:picChg chg="mod topLvl">
          <ac:chgData name="Jan Fitzpatrick" userId="d1b284ec-d1dd-4765-b823-b34899491c26" providerId="ADAL" clId="{FAD9EBC2-7DB6-4934-9C48-8A60803D3E34}" dt="2018-10-25T12:27:20.598" v="1441" actId="1036"/>
          <ac:picMkLst>
            <pc:docMk/>
            <pc:sldMk cId="1071900124" sldId="355"/>
            <ac:picMk id="15" creationId="{C5EEF764-2199-46DF-9D76-9DEE6D820E86}"/>
          </ac:picMkLst>
        </pc:picChg>
        <pc:picChg chg="mod topLvl">
          <ac:chgData name="Jan Fitzpatrick" userId="d1b284ec-d1dd-4765-b823-b34899491c26" providerId="ADAL" clId="{FAD9EBC2-7DB6-4934-9C48-8A60803D3E34}" dt="2018-10-25T12:27:20.598" v="1441" actId="1036"/>
          <ac:picMkLst>
            <pc:docMk/>
            <pc:sldMk cId="1071900124" sldId="355"/>
            <ac:picMk id="16" creationId="{EEC76D4C-CBC0-430F-9B2B-6F133B86DE39}"/>
          </ac:picMkLst>
        </pc:picChg>
        <pc:picChg chg="mod topLvl">
          <ac:chgData name="Jan Fitzpatrick" userId="d1b284ec-d1dd-4765-b823-b34899491c26" providerId="ADAL" clId="{FAD9EBC2-7DB6-4934-9C48-8A60803D3E34}" dt="2018-10-25T12:27:20.598" v="1441" actId="1036"/>
          <ac:picMkLst>
            <pc:docMk/>
            <pc:sldMk cId="1071900124" sldId="355"/>
            <ac:picMk id="20" creationId="{70535EA7-6B77-41C0-944C-A1CAABE6D08D}"/>
          </ac:picMkLst>
        </pc:picChg>
        <pc:picChg chg="mod topLvl">
          <ac:chgData name="Jan Fitzpatrick" userId="d1b284ec-d1dd-4765-b823-b34899491c26" providerId="ADAL" clId="{FAD9EBC2-7DB6-4934-9C48-8A60803D3E34}" dt="2018-10-25T12:27:20.598" v="1441" actId="1036"/>
          <ac:picMkLst>
            <pc:docMk/>
            <pc:sldMk cId="1071900124" sldId="355"/>
            <ac:picMk id="21" creationId="{98BDD964-3323-4A15-A97F-75417164E656}"/>
          </ac:picMkLst>
        </pc:picChg>
      </pc:sldChg>
      <pc:sldChg chg="addSp delSp modSp ord">
        <pc:chgData name="Jan Fitzpatrick" userId="d1b284ec-d1dd-4765-b823-b34899491c26" providerId="ADAL" clId="{FAD9EBC2-7DB6-4934-9C48-8A60803D3E34}" dt="2018-10-25T12:02:49.154" v="1143" actId="164"/>
        <pc:sldMkLst>
          <pc:docMk/>
          <pc:sldMk cId="3194645507" sldId="375"/>
        </pc:sldMkLst>
        <pc:spChg chg="mod">
          <ac:chgData name="Jan Fitzpatrick" userId="d1b284ec-d1dd-4765-b823-b34899491c26" providerId="ADAL" clId="{FAD9EBC2-7DB6-4934-9C48-8A60803D3E34}" dt="2018-10-25T11:53:37.292" v="504" actId="1076"/>
          <ac:spMkLst>
            <pc:docMk/>
            <pc:sldMk cId="3194645507" sldId="375"/>
            <ac:spMk id="19" creationId="{5252A847-DE45-4FA3-A1F8-EEBEB845FF8E}"/>
          </ac:spMkLst>
        </pc:spChg>
        <pc:spChg chg="mod topLvl">
          <ac:chgData name="Jan Fitzpatrick" userId="d1b284ec-d1dd-4765-b823-b34899491c26" providerId="ADAL" clId="{FAD9EBC2-7DB6-4934-9C48-8A60803D3E34}" dt="2018-10-25T12:02:17.537" v="1141" actId="1582"/>
          <ac:spMkLst>
            <pc:docMk/>
            <pc:sldMk cId="3194645507" sldId="375"/>
            <ac:spMk id="29" creationId="{CDB9FEE0-54B1-41AC-97CF-D53A8CC43DA9}"/>
          </ac:spMkLst>
        </pc:spChg>
        <pc:spChg chg="mod topLvl">
          <ac:chgData name="Jan Fitzpatrick" userId="d1b284ec-d1dd-4765-b823-b34899491c26" providerId="ADAL" clId="{FAD9EBC2-7DB6-4934-9C48-8A60803D3E34}" dt="2018-10-25T12:02:17.537" v="1141" actId="1582"/>
          <ac:spMkLst>
            <pc:docMk/>
            <pc:sldMk cId="3194645507" sldId="375"/>
            <ac:spMk id="30" creationId="{DD0BA503-5BFA-422B-9A37-79956507F190}"/>
          </ac:spMkLst>
        </pc:spChg>
        <pc:spChg chg="mod topLvl">
          <ac:chgData name="Jan Fitzpatrick" userId="d1b284ec-d1dd-4765-b823-b34899491c26" providerId="ADAL" clId="{FAD9EBC2-7DB6-4934-9C48-8A60803D3E34}" dt="2018-10-25T12:02:17.537" v="1141" actId="1582"/>
          <ac:spMkLst>
            <pc:docMk/>
            <pc:sldMk cId="3194645507" sldId="375"/>
            <ac:spMk id="31" creationId="{1933FA9A-1D53-4DDF-AE72-EDD6ACB0157C}"/>
          </ac:spMkLst>
        </pc:spChg>
        <pc:spChg chg="mod topLvl">
          <ac:chgData name="Jan Fitzpatrick" userId="d1b284ec-d1dd-4765-b823-b34899491c26" providerId="ADAL" clId="{FAD9EBC2-7DB6-4934-9C48-8A60803D3E34}" dt="2018-10-25T12:00:06.242" v="1051" actId="1037"/>
          <ac:spMkLst>
            <pc:docMk/>
            <pc:sldMk cId="3194645507" sldId="375"/>
            <ac:spMk id="32" creationId="{95A88470-6630-4D7F-8EEA-50400C8E0905}"/>
          </ac:spMkLst>
        </pc:spChg>
        <pc:spChg chg="mod topLvl">
          <ac:chgData name="Jan Fitzpatrick" userId="d1b284ec-d1dd-4765-b823-b34899491c26" providerId="ADAL" clId="{FAD9EBC2-7DB6-4934-9C48-8A60803D3E34}" dt="2018-10-25T12:01:00.252" v="1084" actId="1035"/>
          <ac:spMkLst>
            <pc:docMk/>
            <pc:sldMk cId="3194645507" sldId="375"/>
            <ac:spMk id="33" creationId="{3FB69713-D21F-4E86-8625-AAAD87BBE8A5}"/>
          </ac:spMkLst>
        </pc:spChg>
        <pc:spChg chg="mod topLvl">
          <ac:chgData name="Jan Fitzpatrick" userId="d1b284ec-d1dd-4765-b823-b34899491c26" providerId="ADAL" clId="{FAD9EBC2-7DB6-4934-9C48-8A60803D3E34}" dt="2018-10-25T12:01:58.472" v="1140" actId="1035"/>
          <ac:spMkLst>
            <pc:docMk/>
            <pc:sldMk cId="3194645507" sldId="375"/>
            <ac:spMk id="34" creationId="{8D0A4427-6364-44FD-B4EF-E75FEBF55FAE}"/>
          </ac:spMkLst>
        </pc:spChg>
        <pc:spChg chg="mod topLvl">
          <ac:chgData name="Jan Fitzpatrick" userId="d1b284ec-d1dd-4765-b823-b34899491c26" providerId="ADAL" clId="{FAD9EBC2-7DB6-4934-9C48-8A60803D3E34}" dt="2018-10-25T12:02:49.154" v="1143" actId="164"/>
          <ac:spMkLst>
            <pc:docMk/>
            <pc:sldMk cId="3194645507" sldId="375"/>
            <ac:spMk id="35" creationId="{8B95DA9A-2CA9-4C48-9F96-3D0441C3E34C}"/>
          </ac:spMkLst>
        </pc:spChg>
        <pc:spChg chg="mod topLvl">
          <ac:chgData name="Jan Fitzpatrick" userId="d1b284ec-d1dd-4765-b823-b34899491c26" providerId="ADAL" clId="{FAD9EBC2-7DB6-4934-9C48-8A60803D3E34}" dt="2018-10-25T12:02:38.810" v="1142" actId="165"/>
          <ac:spMkLst>
            <pc:docMk/>
            <pc:sldMk cId="3194645507" sldId="375"/>
            <ac:spMk id="36" creationId="{9E4388FA-5596-4B26-8610-DDE8EE768780}"/>
          </ac:spMkLst>
        </pc:spChg>
        <pc:spChg chg="mod topLvl">
          <ac:chgData name="Jan Fitzpatrick" userId="d1b284ec-d1dd-4765-b823-b34899491c26" providerId="ADAL" clId="{FAD9EBC2-7DB6-4934-9C48-8A60803D3E34}" dt="2018-10-25T12:02:38.810" v="1142" actId="165"/>
          <ac:spMkLst>
            <pc:docMk/>
            <pc:sldMk cId="3194645507" sldId="375"/>
            <ac:spMk id="37" creationId="{6F4A3D4C-A23A-4261-83DC-62C735DA4F0D}"/>
          </ac:spMkLst>
        </pc:spChg>
        <pc:spChg chg="mod topLvl">
          <ac:chgData name="Jan Fitzpatrick" userId="d1b284ec-d1dd-4765-b823-b34899491c26" providerId="ADAL" clId="{FAD9EBC2-7DB6-4934-9C48-8A60803D3E34}" dt="2018-10-25T12:02:38.810" v="1142" actId="165"/>
          <ac:spMkLst>
            <pc:docMk/>
            <pc:sldMk cId="3194645507" sldId="375"/>
            <ac:spMk id="38" creationId="{7818D1F9-3190-47AD-AB42-4F7D9504B217}"/>
          </ac:spMkLst>
        </pc:spChg>
        <pc:grpChg chg="add del mod">
          <ac:chgData name="Jan Fitzpatrick" userId="d1b284ec-d1dd-4765-b823-b34899491c26" providerId="ADAL" clId="{FAD9EBC2-7DB6-4934-9C48-8A60803D3E34}" dt="2018-10-25T12:02:38.810" v="1142" actId="165"/>
          <ac:grpSpMkLst>
            <pc:docMk/>
            <pc:sldMk cId="3194645507" sldId="375"/>
            <ac:grpSpMk id="2" creationId="{7050E434-92A7-4BBA-8E58-29D67AD06DD2}"/>
          </ac:grpSpMkLst>
        </pc:grpChg>
        <pc:grpChg chg="add mod">
          <ac:chgData name="Jan Fitzpatrick" userId="d1b284ec-d1dd-4765-b823-b34899491c26" providerId="ADAL" clId="{FAD9EBC2-7DB6-4934-9C48-8A60803D3E34}" dt="2018-10-25T12:02:49.154" v="1143" actId="164"/>
          <ac:grpSpMkLst>
            <pc:docMk/>
            <pc:sldMk cId="3194645507" sldId="375"/>
            <ac:grpSpMk id="3" creationId="{009E91F9-7E79-4A91-9F6A-427E10377C50}"/>
          </ac:grpSpMkLst>
        </pc:grpChg>
        <pc:grpChg chg="add del">
          <ac:chgData name="Jan Fitzpatrick" userId="d1b284ec-d1dd-4765-b823-b34899491c26" providerId="ADAL" clId="{FAD9EBC2-7DB6-4934-9C48-8A60803D3E34}" dt="2018-10-25T11:48:37.289" v="281"/>
          <ac:grpSpMkLst>
            <pc:docMk/>
            <pc:sldMk cId="3194645507" sldId="375"/>
            <ac:grpSpMk id="6" creationId="{731702F1-920E-4A83-8B78-4AF016582AA7}"/>
          </ac:grpSpMkLst>
        </pc:grpChg>
        <pc:grpChg chg="add del mod">
          <ac:chgData name="Jan Fitzpatrick" userId="d1b284ec-d1dd-4765-b823-b34899491c26" providerId="ADAL" clId="{FAD9EBC2-7DB6-4934-9C48-8A60803D3E34}" dt="2018-10-25T11:50:22.262" v="370" actId="165"/>
          <ac:grpSpMkLst>
            <pc:docMk/>
            <pc:sldMk cId="3194645507" sldId="375"/>
            <ac:grpSpMk id="28" creationId="{8B9F5278-54A8-45F6-8EB6-D43B54DAC23C}"/>
          </ac:grpSpMkLst>
        </pc:grpChg>
        <pc:picChg chg="mod ord topLvl">
          <ac:chgData name="Jan Fitzpatrick" userId="d1b284ec-d1dd-4765-b823-b34899491c26" providerId="ADAL" clId="{FAD9EBC2-7DB6-4934-9C48-8A60803D3E34}" dt="2018-10-25T12:00:45.511" v="1072" actId="1035"/>
          <ac:picMkLst>
            <pc:docMk/>
            <pc:sldMk cId="3194645507" sldId="375"/>
            <ac:picMk id="39" creationId="{1474F5AE-4FA0-44D8-8921-C4DAD042BA88}"/>
          </ac:picMkLst>
        </pc:picChg>
        <pc:picChg chg="mod topLvl">
          <ac:chgData name="Jan Fitzpatrick" userId="d1b284ec-d1dd-4765-b823-b34899491c26" providerId="ADAL" clId="{FAD9EBC2-7DB6-4934-9C48-8A60803D3E34}" dt="2018-10-25T12:01:50.571" v="1132" actId="1037"/>
          <ac:picMkLst>
            <pc:docMk/>
            <pc:sldMk cId="3194645507" sldId="375"/>
            <ac:picMk id="40" creationId="{B4687314-89D3-415B-83F1-BBBBA2E08526}"/>
          </ac:picMkLst>
        </pc:picChg>
        <pc:picChg chg="mod topLvl">
          <ac:chgData name="Jan Fitzpatrick" userId="d1b284ec-d1dd-4765-b823-b34899491c26" providerId="ADAL" clId="{FAD9EBC2-7DB6-4934-9C48-8A60803D3E34}" dt="2018-10-25T11:59:55.629" v="1042" actId="12788"/>
          <ac:picMkLst>
            <pc:docMk/>
            <pc:sldMk cId="3194645507" sldId="375"/>
            <ac:picMk id="41" creationId="{D20E2420-1A93-423E-A0C1-51F64A686297}"/>
          </ac:picMkLst>
        </pc:picChg>
        <pc:picChg chg="mod topLvl">
          <ac:chgData name="Jan Fitzpatrick" userId="d1b284ec-d1dd-4765-b823-b34899491c26" providerId="ADAL" clId="{FAD9EBC2-7DB6-4934-9C48-8A60803D3E34}" dt="2018-10-25T12:02:38.810" v="1142" actId="165"/>
          <ac:picMkLst>
            <pc:docMk/>
            <pc:sldMk cId="3194645507" sldId="375"/>
            <ac:picMk id="42" creationId="{424BFDA5-1519-46B8-B6A9-1081111E571A}"/>
          </ac:picMkLst>
        </pc:picChg>
        <pc:picChg chg="mod topLvl">
          <ac:chgData name="Jan Fitzpatrick" userId="d1b284ec-d1dd-4765-b823-b34899491c26" providerId="ADAL" clId="{FAD9EBC2-7DB6-4934-9C48-8A60803D3E34}" dt="2018-10-25T12:02:38.810" v="1142" actId="165"/>
          <ac:picMkLst>
            <pc:docMk/>
            <pc:sldMk cId="3194645507" sldId="375"/>
            <ac:picMk id="43" creationId="{2C2A6ECD-644A-4825-B2CB-401DD6AD5900}"/>
          </ac:picMkLst>
        </pc:picChg>
        <pc:picChg chg="mod topLvl">
          <ac:chgData name="Jan Fitzpatrick" userId="d1b284ec-d1dd-4765-b823-b34899491c26" providerId="ADAL" clId="{FAD9EBC2-7DB6-4934-9C48-8A60803D3E34}" dt="2018-10-25T12:02:49.154" v="1143" actId="164"/>
          <ac:picMkLst>
            <pc:docMk/>
            <pc:sldMk cId="3194645507" sldId="375"/>
            <ac:picMk id="44" creationId="{39B29321-7D4E-409B-B009-1E6D22934415}"/>
          </ac:picMkLst>
        </pc:picChg>
        <pc:picChg chg="mod topLvl">
          <ac:chgData name="Jan Fitzpatrick" userId="d1b284ec-d1dd-4765-b823-b34899491c26" providerId="ADAL" clId="{FAD9EBC2-7DB6-4934-9C48-8A60803D3E34}" dt="2018-10-25T12:02:38.810" v="1142" actId="165"/>
          <ac:picMkLst>
            <pc:docMk/>
            <pc:sldMk cId="3194645507" sldId="375"/>
            <ac:picMk id="45" creationId="{0FF99B9D-5A0F-4E48-919B-104D947C08EF}"/>
          </ac:picMkLst>
        </pc:picChg>
      </pc:sldChg>
      <pc:sldChg chg="addSp delSp modSp">
        <pc:chgData name="Jan Fitzpatrick" userId="d1b284ec-d1dd-4765-b823-b34899491c26" providerId="ADAL" clId="{FAD9EBC2-7DB6-4934-9C48-8A60803D3E34}" dt="2018-10-25T11:36:31.475" v="154" actId="478"/>
        <pc:sldMkLst>
          <pc:docMk/>
          <pc:sldMk cId="1066163807" sldId="376"/>
        </pc:sldMkLst>
        <pc:spChg chg="mod">
          <ac:chgData name="Jan Fitzpatrick" userId="d1b284ec-d1dd-4765-b823-b34899491c26" providerId="ADAL" clId="{FAD9EBC2-7DB6-4934-9C48-8A60803D3E34}" dt="2018-10-25T11:32:16.324" v="123" actId="207"/>
          <ac:spMkLst>
            <pc:docMk/>
            <pc:sldMk cId="1066163807" sldId="376"/>
            <ac:spMk id="9" creationId="{872D6C0F-70E1-42A2-A4A6-97836418F67E}"/>
          </ac:spMkLst>
        </pc:spChg>
        <pc:spChg chg="mod">
          <ac:chgData name="Jan Fitzpatrick" userId="d1b284ec-d1dd-4765-b823-b34899491c26" providerId="ADAL" clId="{FAD9EBC2-7DB6-4934-9C48-8A60803D3E34}" dt="2018-10-25T11:32:16.324" v="123" actId="207"/>
          <ac:spMkLst>
            <pc:docMk/>
            <pc:sldMk cId="1066163807" sldId="376"/>
            <ac:spMk id="10" creationId="{48348BEC-4B00-43AA-916F-215B399D4C2A}"/>
          </ac:spMkLst>
        </pc:spChg>
        <pc:spChg chg="mod">
          <ac:chgData name="Jan Fitzpatrick" userId="d1b284ec-d1dd-4765-b823-b34899491c26" providerId="ADAL" clId="{FAD9EBC2-7DB6-4934-9C48-8A60803D3E34}" dt="2018-10-25T11:32:16.324" v="123" actId="207"/>
          <ac:spMkLst>
            <pc:docMk/>
            <pc:sldMk cId="1066163807" sldId="376"/>
            <ac:spMk id="11" creationId="{952A500E-6A5B-4D27-AF18-A2B27471F097}"/>
          </ac:spMkLst>
        </pc:spChg>
        <pc:spChg chg="mod">
          <ac:chgData name="Jan Fitzpatrick" userId="d1b284ec-d1dd-4765-b823-b34899491c26" providerId="ADAL" clId="{FAD9EBC2-7DB6-4934-9C48-8A60803D3E34}" dt="2018-10-25T11:32:16.324" v="123" actId="207"/>
          <ac:spMkLst>
            <pc:docMk/>
            <pc:sldMk cId="1066163807" sldId="376"/>
            <ac:spMk id="12" creationId="{8EC93010-0EB3-4A3E-B6BC-FE70012FE471}"/>
          </ac:spMkLst>
        </pc:spChg>
        <pc:spChg chg="mod">
          <ac:chgData name="Jan Fitzpatrick" userId="d1b284ec-d1dd-4765-b823-b34899491c26" providerId="ADAL" clId="{FAD9EBC2-7DB6-4934-9C48-8A60803D3E34}" dt="2018-10-25T11:32:16.324" v="123" actId="207"/>
          <ac:spMkLst>
            <pc:docMk/>
            <pc:sldMk cId="1066163807" sldId="376"/>
            <ac:spMk id="13" creationId="{52110268-CACE-4AB7-A4E7-A63CB86DD9CE}"/>
          </ac:spMkLst>
        </pc:spChg>
        <pc:spChg chg="mod">
          <ac:chgData name="Jan Fitzpatrick" userId="d1b284ec-d1dd-4765-b823-b34899491c26" providerId="ADAL" clId="{FAD9EBC2-7DB6-4934-9C48-8A60803D3E34}" dt="2018-10-25T11:29:40.885" v="105" actId="207"/>
          <ac:spMkLst>
            <pc:docMk/>
            <pc:sldMk cId="1066163807" sldId="376"/>
            <ac:spMk id="19" creationId="{5252A847-DE45-4FA3-A1F8-EEBEB845FF8E}"/>
          </ac:spMkLst>
        </pc:spChg>
        <pc:grpChg chg="add mod">
          <ac:chgData name="Jan Fitzpatrick" userId="d1b284ec-d1dd-4765-b823-b34899491c26" providerId="ADAL" clId="{FAD9EBC2-7DB6-4934-9C48-8A60803D3E34}" dt="2018-10-25T11:30:40.152" v="119" actId="1035"/>
          <ac:grpSpMkLst>
            <pc:docMk/>
            <pc:sldMk cId="1066163807" sldId="376"/>
            <ac:grpSpMk id="6" creationId="{6EC5790F-820B-49AB-B0D7-C29694F6C6DF}"/>
          </ac:grpSpMkLst>
        </pc:grpChg>
        <pc:cxnChg chg="add del mod">
          <ac:chgData name="Jan Fitzpatrick" userId="d1b284ec-d1dd-4765-b823-b34899491c26" providerId="ADAL" clId="{FAD9EBC2-7DB6-4934-9C48-8A60803D3E34}" dt="2018-10-25T11:36:28.628" v="151" actId="478"/>
          <ac:cxnSpMkLst>
            <pc:docMk/>
            <pc:sldMk cId="1066163807" sldId="376"/>
            <ac:cxnSpMk id="3" creationId="{55E744AD-D083-41E4-9D14-AED3D7F811E6}"/>
          </ac:cxnSpMkLst>
        </pc:cxnChg>
        <pc:cxnChg chg="add del mod">
          <ac:chgData name="Jan Fitzpatrick" userId="d1b284ec-d1dd-4765-b823-b34899491c26" providerId="ADAL" clId="{FAD9EBC2-7DB6-4934-9C48-8A60803D3E34}" dt="2018-10-25T11:36:31.475" v="154" actId="478"/>
          <ac:cxnSpMkLst>
            <pc:docMk/>
            <pc:sldMk cId="1066163807" sldId="376"/>
            <ac:cxnSpMk id="5" creationId="{7B8CB152-12BC-44B3-B9D7-C27CE65393B3}"/>
          </ac:cxnSpMkLst>
        </pc:cxnChg>
        <pc:cxnChg chg="add del mod">
          <ac:chgData name="Jan Fitzpatrick" userId="d1b284ec-d1dd-4765-b823-b34899491c26" providerId="ADAL" clId="{FAD9EBC2-7DB6-4934-9C48-8A60803D3E34}" dt="2018-10-25T11:36:29.859" v="152" actId="478"/>
          <ac:cxnSpMkLst>
            <pc:docMk/>
            <pc:sldMk cId="1066163807" sldId="376"/>
            <ac:cxnSpMk id="21" creationId="{CCE6EF49-26E8-4C9D-A3D7-0AB526E32874}"/>
          </ac:cxnSpMkLst>
        </pc:cxnChg>
        <pc:cxnChg chg="add del mod">
          <ac:chgData name="Jan Fitzpatrick" userId="d1b284ec-d1dd-4765-b823-b34899491c26" providerId="ADAL" clId="{FAD9EBC2-7DB6-4934-9C48-8A60803D3E34}" dt="2018-10-25T11:36:30.575" v="153" actId="478"/>
          <ac:cxnSpMkLst>
            <pc:docMk/>
            <pc:sldMk cId="1066163807" sldId="376"/>
            <ac:cxnSpMk id="23" creationId="{62664B01-2EB1-4EB9-A380-0474270774F4}"/>
          </ac:cxnSpMkLst>
        </pc:cxnChg>
      </pc:sldChg>
      <pc:sldChg chg="modSp">
        <pc:chgData name="Jan Fitzpatrick" userId="d1b284ec-d1dd-4765-b823-b34899491c26" providerId="ADAL" clId="{FAD9EBC2-7DB6-4934-9C48-8A60803D3E34}" dt="2018-10-25T13:54:27.070" v="1517" actId="6549"/>
        <pc:sldMkLst>
          <pc:docMk/>
          <pc:sldMk cId="3575690141" sldId="377"/>
        </pc:sldMkLst>
        <pc:spChg chg="mod">
          <ac:chgData name="Jan Fitzpatrick" userId="d1b284ec-d1dd-4765-b823-b34899491c26" providerId="ADAL" clId="{FAD9EBC2-7DB6-4934-9C48-8A60803D3E34}" dt="2018-10-25T13:54:27.070" v="1517" actId="6549"/>
          <ac:spMkLst>
            <pc:docMk/>
            <pc:sldMk cId="3575690141" sldId="377"/>
            <ac:spMk id="19" creationId="{5252A847-DE45-4FA3-A1F8-EEBEB845FF8E}"/>
          </ac:spMkLst>
        </pc:spChg>
      </pc:sldChg>
      <pc:sldChg chg="addSp delSp modSp add">
        <pc:chgData name="Jan Fitzpatrick" userId="d1b284ec-d1dd-4765-b823-b34899491c26" providerId="ADAL" clId="{FAD9EBC2-7DB6-4934-9C48-8A60803D3E34}" dt="2018-10-25T11:43:16.185" v="200" actId="6549"/>
        <pc:sldMkLst>
          <pc:docMk/>
          <pc:sldMk cId="1924685204" sldId="378"/>
        </pc:sldMkLst>
        <pc:spChg chg="add del">
          <ac:chgData name="Jan Fitzpatrick" userId="d1b284ec-d1dd-4765-b823-b34899491c26" providerId="ADAL" clId="{FAD9EBC2-7DB6-4934-9C48-8A60803D3E34}" dt="2018-10-25T11:38:00.721" v="165"/>
          <ac:spMkLst>
            <pc:docMk/>
            <pc:sldMk cId="1924685204" sldId="378"/>
            <ac:spMk id="6" creationId="{F9840E1C-DFA6-4422-AE46-80D7A5D1BCFE}"/>
          </ac:spMkLst>
        </pc:spChg>
        <pc:spChg chg="add del">
          <ac:chgData name="Jan Fitzpatrick" userId="d1b284ec-d1dd-4765-b823-b34899491c26" providerId="ADAL" clId="{FAD9EBC2-7DB6-4934-9C48-8A60803D3E34}" dt="2018-10-25T11:38:13.334" v="169"/>
          <ac:spMkLst>
            <pc:docMk/>
            <pc:sldMk cId="1924685204" sldId="378"/>
            <ac:spMk id="9" creationId="{AB62EB30-2E54-4949-B3EB-80907F9AA6B1}"/>
          </ac:spMkLst>
        </pc:spChg>
        <pc:spChg chg="add mod">
          <ac:chgData name="Jan Fitzpatrick" userId="d1b284ec-d1dd-4765-b823-b34899491c26" providerId="ADAL" clId="{FAD9EBC2-7DB6-4934-9C48-8A60803D3E34}" dt="2018-10-25T11:38:59.141" v="178" actId="207"/>
          <ac:spMkLst>
            <pc:docMk/>
            <pc:sldMk cId="1924685204" sldId="378"/>
            <ac:spMk id="10" creationId="{6AF3CA03-8E3D-4446-98F4-14A2D8B7407D}"/>
          </ac:spMkLst>
        </pc:spChg>
        <pc:spChg chg="mod">
          <ac:chgData name="Jan Fitzpatrick" userId="d1b284ec-d1dd-4765-b823-b34899491c26" providerId="ADAL" clId="{FAD9EBC2-7DB6-4934-9C48-8A60803D3E34}" dt="2018-10-25T11:43:16.185" v="200" actId="6549"/>
          <ac:spMkLst>
            <pc:docMk/>
            <pc:sldMk cId="1924685204" sldId="378"/>
            <ac:spMk id="19" creationId="{5252A847-DE45-4FA3-A1F8-EEBEB845FF8E}"/>
          </ac:spMkLst>
        </pc:spChg>
      </pc:sldChg>
      <pc:sldChg chg="addSp modSp add">
        <pc:chgData name="Jan Fitzpatrick" userId="d1b284ec-d1dd-4765-b823-b34899491c26" providerId="ADAL" clId="{FAD9EBC2-7DB6-4934-9C48-8A60803D3E34}" dt="2018-10-25T11:45:48.488" v="263" actId="6549"/>
        <pc:sldMkLst>
          <pc:docMk/>
          <pc:sldMk cId="1132561822" sldId="379"/>
        </pc:sldMkLst>
        <pc:spChg chg="mod">
          <ac:chgData name="Jan Fitzpatrick" userId="d1b284ec-d1dd-4765-b823-b34899491c26" providerId="ADAL" clId="{FAD9EBC2-7DB6-4934-9C48-8A60803D3E34}" dt="2018-10-25T11:45:48.488" v="263" actId="6549"/>
          <ac:spMkLst>
            <pc:docMk/>
            <pc:sldMk cId="1132561822" sldId="379"/>
            <ac:spMk id="19" creationId="{5252A847-DE45-4FA3-A1F8-EEBEB845FF8E}"/>
          </ac:spMkLst>
        </pc:spChg>
        <pc:picChg chg="add mod">
          <ac:chgData name="Jan Fitzpatrick" userId="d1b284ec-d1dd-4765-b823-b34899491c26" providerId="ADAL" clId="{FAD9EBC2-7DB6-4934-9C48-8A60803D3E34}" dt="2018-10-25T11:44:32.216" v="244" actId="1035"/>
          <ac:picMkLst>
            <pc:docMk/>
            <pc:sldMk cId="1132561822" sldId="379"/>
            <ac:picMk id="6" creationId="{39979600-D610-4FF1-B208-FA37A6496D12}"/>
          </ac:picMkLst>
        </pc:picChg>
      </pc:sldChg>
      <pc:sldChg chg="add">
        <pc:chgData name="Jan Fitzpatrick" userId="d1b284ec-d1dd-4765-b823-b34899491c26" providerId="ADAL" clId="{FAD9EBC2-7DB6-4934-9C48-8A60803D3E34}" dt="2018-10-25T11:43:12.184" v="199"/>
        <pc:sldMkLst>
          <pc:docMk/>
          <pc:sldMk cId="2351475425" sldId="381"/>
        </pc:sldMkLst>
      </pc:sldChg>
      <pc:sldChg chg="add">
        <pc:chgData name="Jan Fitzpatrick" userId="d1b284ec-d1dd-4765-b823-b34899491c26" providerId="ADAL" clId="{FAD9EBC2-7DB6-4934-9C48-8A60803D3E34}" dt="2018-10-25T11:45:40.883" v="262"/>
        <pc:sldMkLst>
          <pc:docMk/>
          <pc:sldMk cId="3338224856" sldId="382"/>
        </pc:sldMkLst>
      </pc:sldChg>
      <pc:sldChg chg="addSp modSp add">
        <pc:chgData name="Jan Fitzpatrick" userId="d1b284ec-d1dd-4765-b823-b34899491c26" providerId="ADAL" clId="{FAD9EBC2-7DB6-4934-9C48-8A60803D3E34}" dt="2018-10-25T12:15:36.120" v="1215" actId="207"/>
        <pc:sldMkLst>
          <pc:docMk/>
          <pc:sldMk cId="4250626156" sldId="384"/>
        </pc:sldMkLst>
        <pc:spChg chg="add mod">
          <ac:chgData name="Jan Fitzpatrick" userId="d1b284ec-d1dd-4765-b823-b34899491c26" providerId="ADAL" clId="{FAD9EBC2-7DB6-4934-9C48-8A60803D3E34}" dt="2018-10-25T12:15:20.855" v="1211" actId="207"/>
          <ac:spMkLst>
            <pc:docMk/>
            <pc:sldMk cId="4250626156" sldId="384"/>
            <ac:spMk id="5" creationId="{448DBB25-2287-45FB-9CF2-441A8E90A936}"/>
          </ac:spMkLst>
        </pc:spChg>
        <pc:spChg chg="add mod">
          <ac:chgData name="Jan Fitzpatrick" userId="d1b284ec-d1dd-4765-b823-b34899491c26" providerId="ADAL" clId="{FAD9EBC2-7DB6-4934-9C48-8A60803D3E34}" dt="2018-10-25T12:15:36.120" v="1215" actId="207"/>
          <ac:spMkLst>
            <pc:docMk/>
            <pc:sldMk cId="4250626156" sldId="384"/>
            <ac:spMk id="27" creationId="{C890E2F0-E889-45B4-ABBC-561C262048F5}"/>
          </ac:spMkLst>
        </pc:spChg>
        <pc:spChg chg="add mod">
          <ac:chgData name="Jan Fitzpatrick" userId="d1b284ec-d1dd-4765-b823-b34899491c26" providerId="ADAL" clId="{FAD9EBC2-7DB6-4934-9C48-8A60803D3E34}" dt="2018-10-25T12:15:28.610" v="1213" actId="207"/>
          <ac:spMkLst>
            <pc:docMk/>
            <pc:sldMk cId="4250626156" sldId="384"/>
            <ac:spMk id="28" creationId="{0082FA21-0806-4EBA-ACC3-0E441CA827C3}"/>
          </ac:spMkLst>
        </pc:spChg>
        <pc:spChg chg="mod">
          <ac:chgData name="Jan Fitzpatrick" userId="d1b284ec-d1dd-4765-b823-b34899491c26" providerId="ADAL" clId="{FAD9EBC2-7DB6-4934-9C48-8A60803D3E34}" dt="2018-10-25T12:12:22.616" v="1188" actId="207"/>
          <ac:spMkLst>
            <pc:docMk/>
            <pc:sldMk cId="4250626156" sldId="384"/>
            <ac:spMk id="35" creationId="{8B95DA9A-2CA9-4C48-9F96-3D0441C3E34C}"/>
          </ac:spMkLst>
        </pc:spChg>
        <pc:spChg chg="mod">
          <ac:chgData name="Jan Fitzpatrick" userId="d1b284ec-d1dd-4765-b823-b34899491c26" providerId="ADAL" clId="{FAD9EBC2-7DB6-4934-9C48-8A60803D3E34}" dt="2018-10-25T12:12:18.666" v="1187" actId="207"/>
          <ac:spMkLst>
            <pc:docMk/>
            <pc:sldMk cId="4250626156" sldId="384"/>
            <ac:spMk id="36" creationId="{9E4388FA-5596-4B26-8610-DDE8EE768780}"/>
          </ac:spMkLst>
        </pc:spChg>
        <pc:spChg chg="mod">
          <ac:chgData name="Jan Fitzpatrick" userId="d1b284ec-d1dd-4765-b823-b34899491c26" providerId="ADAL" clId="{FAD9EBC2-7DB6-4934-9C48-8A60803D3E34}" dt="2018-10-25T12:12:25.988" v="1189" actId="207"/>
          <ac:spMkLst>
            <pc:docMk/>
            <pc:sldMk cId="4250626156" sldId="384"/>
            <ac:spMk id="38" creationId="{7818D1F9-3190-47AD-AB42-4F7D9504B217}"/>
          </ac:spMkLst>
        </pc:spChg>
        <pc:grpChg chg="add mod">
          <ac:chgData name="Jan Fitzpatrick" userId="d1b284ec-d1dd-4765-b823-b34899491c26" providerId="ADAL" clId="{FAD9EBC2-7DB6-4934-9C48-8A60803D3E34}" dt="2018-10-25T12:12:10.102" v="1186" actId="12788"/>
          <ac:grpSpMkLst>
            <pc:docMk/>
            <pc:sldMk cId="4250626156" sldId="384"/>
            <ac:grpSpMk id="2" creationId="{4DCF55D3-1FCF-4594-A579-AAF50A1D6B4F}"/>
          </ac:grpSpMkLst>
        </pc:grpChg>
        <pc:grpChg chg="mod">
          <ac:chgData name="Jan Fitzpatrick" userId="d1b284ec-d1dd-4765-b823-b34899491c26" providerId="ADAL" clId="{FAD9EBC2-7DB6-4934-9C48-8A60803D3E34}" dt="2018-10-25T12:13:48.391" v="1198" actId="1038"/>
          <ac:grpSpMkLst>
            <pc:docMk/>
            <pc:sldMk cId="4250626156" sldId="384"/>
            <ac:grpSpMk id="3" creationId="{009E91F9-7E79-4A91-9F6A-427E10377C50}"/>
          </ac:grpSpMkLst>
        </pc:grpChg>
        <pc:grpChg chg="add mod">
          <ac:chgData name="Jan Fitzpatrick" userId="d1b284ec-d1dd-4765-b823-b34899491c26" providerId="ADAL" clId="{FAD9EBC2-7DB6-4934-9C48-8A60803D3E34}" dt="2018-10-25T12:12:10.102" v="1186" actId="12788"/>
          <ac:grpSpMkLst>
            <pc:docMk/>
            <pc:sldMk cId="4250626156" sldId="384"/>
            <ac:grpSpMk id="4" creationId="{58991EF1-92DC-4BF2-A629-9FB7A541B4ED}"/>
          </ac:grpSpMkLst>
        </pc:grpChg>
        <pc:picChg chg="mod">
          <ac:chgData name="Jan Fitzpatrick" userId="d1b284ec-d1dd-4765-b823-b34899491c26" providerId="ADAL" clId="{FAD9EBC2-7DB6-4934-9C48-8A60803D3E34}" dt="2018-10-25T12:04:02.005" v="1147" actId="164"/>
          <ac:picMkLst>
            <pc:docMk/>
            <pc:sldMk cId="4250626156" sldId="384"/>
            <ac:picMk id="42" creationId="{424BFDA5-1519-46B8-B6A9-1081111E571A}"/>
          </ac:picMkLst>
        </pc:picChg>
        <pc:picChg chg="mod">
          <ac:chgData name="Jan Fitzpatrick" userId="d1b284ec-d1dd-4765-b823-b34899491c26" providerId="ADAL" clId="{FAD9EBC2-7DB6-4934-9C48-8A60803D3E34}" dt="2018-10-25T12:10:39.567" v="1149" actId="164"/>
          <ac:picMkLst>
            <pc:docMk/>
            <pc:sldMk cId="4250626156" sldId="384"/>
            <ac:picMk id="43" creationId="{2C2A6ECD-644A-4825-B2CB-401DD6AD5900}"/>
          </ac:picMkLst>
        </pc:picChg>
      </pc:sldChg>
      <pc:sldChg chg="add">
        <pc:chgData name="Jan Fitzpatrick" userId="d1b284ec-d1dd-4765-b823-b34899491c26" providerId="ADAL" clId="{FAD9EBC2-7DB6-4934-9C48-8A60803D3E34}" dt="2018-10-25T12:19:31.461" v="1301"/>
        <pc:sldMkLst>
          <pc:docMk/>
          <pc:sldMk cId="390278878" sldId="385"/>
        </pc:sldMkLst>
      </pc:sldChg>
    </pc:docChg>
  </pc:docChgLst>
  <pc:docChgLst>
    <pc:chgData name="Hannah Saunders" userId="4acd6fa6-2685-4aaa-85f8-4ec2b6dbf9d1" providerId="ADAL" clId="{5E4F2473-4714-4C3E-838D-67FB26CFB3C0}"/>
    <pc:docChg chg="undo custSel addSld delSld modSld">
      <pc:chgData name="Hannah Saunders" userId="4acd6fa6-2685-4aaa-85f8-4ec2b6dbf9d1" providerId="ADAL" clId="{5E4F2473-4714-4C3E-838D-67FB26CFB3C0}" dt="2020-02-16T10:56:12.018" v="375" actId="47"/>
      <pc:docMkLst>
        <pc:docMk/>
      </pc:docMkLst>
      <pc:sldChg chg="modSp del">
        <pc:chgData name="Hannah Saunders" userId="4acd6fa6-2685-4aaa-85f8-4ec2b6dbf9d1" providerId="ADAL" clId="{5E4F2473-4714-4C3E-838D-67FB26CFB3C0}" dt="2020-02-16T10:50:12.436" v="223" actId="47"/>
        <pc:sldMkLst>
          <pc:docMk/>
          <pc:sldMk cId="1924685204" sldId="378"/>
        </pc:sldMkLst>
        <pc:graphicFrameChg chg="mod">
          <ac:chgData name="Hannah Saunders" userId="4acd6fa6-2685-4aaa-85f8-4ec2b6dbf9d1" providerId="ADAL" clId="{5E4F2473-4714-4C3E-838D-67FB26CFB3C0}" dt="2020-02-16T10:31:30.570" v="111"/>
          <ac:graphicFrameMkLst>
            <pc:docMk/>
            <pc:sldMk cId="1924685204" sldId="378"/>
            <ac:graphicFrameMk id="2" creationId="{4AEDE93E-9026-455D-942C-BFA0CE8DBE4E}"/>
          </ac:graphicFrameMkLst>
        </pc:graphicFrameChg>
      </pc:sldChg>
      <pc:sldChg chg="del">
        <pc:chgData name="Hannah Saunders" userId="4acd6fa6-2685-4aaa-85f8-4ec2b6dbf9d1" providerId="ADAL" clId="{5E4F2473-4714-4C3E-838D-67FB26CFB3C0}" dt="2020-02-16T10:46:52.049" v="164" actId="47"/>
        <pc:sldMkLst>
          <pc:docMk/>
          <pc:sldMk cId="3233523944" sldId="394"/>
        </pc:sldMkLst>
      </pc:sldChg>
      <pc:sldChg chg="modSp del">
        <pc:chgData name="Hannah Saunders" userId="4acd6fa6-2685-4aaa-85f8-4ec2b6dbf9d1" providerId="ADAL" clId="{5E4F2473-4714-4C3E-838D-67FB26CFB3C0}" dt="2020-02-16T10:46:44.733" v="161" actId="47"/>
        <pc:sldMkLst>
          <pc:docMk/>
          <pc:sldMk cId="527276167" sldId="395"/>
        </pc:sldMkLst>
        <pc:spChg chg="mod">
          <ac:chgData name="Hannah Saunders" userId="4acd6fa6-2685-4aaa-85f8-4ec2b6dbf9d1" providerId="ADAL" clId="{5E4F2473-4714-4C3E-838D-67FB26CFB3C0}" dt="2020-02-16T10:46:33.079" v="159" actId="207"/>
          <ac:spMkLst>
            <pc:docMk/>
            <pc:sldMk cId="527276167" sldId="395"/>
            <ac:spMk id="19" creationId="{5252A847-DE45-4FA3-A1F8-EEBEB845FF8E}"/>
          </ac:spMkLst>
        </pc:spChg>
      </pc:sldChg>
      <pc:sldChg chg="del">
        <pc:chgData name="Hannah Saunders" userId="4acd6fa6-2685-4aaa-85f8-4ec2b6dbf9d1" providerId="ADAL" clId="{5E4F2473-4714-4C3E-838D-67FB26CFB3C0}" dt="2020-02-16T10:49:03.420" v="197" actId="47"/>
        <pc:sldMkLst>
          <pc:docMk/>
          <pc:sldMk cId="1505619280" sldId="396"/>
        </pc:sldMkLst>
      </pc:sldChg>
      <pc:sldChg chg="modSp del">
        <pc:chgData name="Hannah Saunders" userId="4acd6fa6-2685-4aaa-85f8-4ec2b6dbf9d1" providerId="ADAL" clId="{5E4F2473-4714-4C3E-838D-67FB26CFB3C0}" dt="2020-02-16T10:49:02.351" v="196" actId="47"/>
        <pc:sldMkLst>
          <pc:docMk/>
          <pc:sldMk cId="1414244801" sldId="397"/>
        </pc:sldMkLst>
        <pc:spChg chg="mod">
          <ac:chgData name="Hannah Saunders" userId="4acd6fa6-2685-4aaa-85f8-4ec2b6dbf9d1" providerId="ADAL" clId="{5E4F2473-4714-4C3E-838D-67FB26CFB3C0}" dt="2020-02-16T10:48:13.158" v="189" actId="2085"/>
          <ac:spMkLst>
            <pc:docMk/>
            <pc:sldMk cId="1414244801" sldId="397"/>
            <ac:spMk id="13" creationId="{A95B86B0-8D1D-4150-AF47-6E83EE7EAD10}"/>
          </ac:spMkLst>
        </pc:spChg>
        <pc:spChg chg="mod">
          <ac:chgData name="Hannah Saunders" userId="4acd6fa6-2685-4aaa-85f8-4ec2b6dbf9d1" providerId="ADAL" clId="{5E4F2473-4714-4C3E-838D-67FB26CFB3C0}" dt="2020-02-16T10:48:13.158" v="189" actId="2085"/>
          <ac:spMkLst>
            <pc:docMk/>
            <pc:sldMk cId="1414244801" sldId="397"/>
            <ac:spMk id="14" creationId="{68578EC6-7D5D-42CC-9381-BCA1156AE4DC}"/>
          </ac:spMkLst>
        </pc:spChg>
        <pc:spChg chg="mod">
          <ac:chgData name="Hannah Saunders" userId="4acd6fa6-2685-4aaa-85f8-4ec2b6dbf9d1" providerId="ADAL" clId="{5E4F2473-4714-4C3E-838D-67FB26CFB3C0}" dt="2020-02-16T10:48:13.158" v="189" actId="2085"/>
          <ac:spMkLst>
            <pc:docMk/>
            <pc:sldMk cId="1414244801" sldId="397"/>
            <ac:spMk id="15" creationId="{F6FE852D-0BDC-46B7-AB13-CE3B00720938}"/>
          </ac:spMkLst>
        </pc:spChg>
        <pc:spChg chg="mod">
          <ac:chgData name="Hannah Saunders" userId="4acd6fa6-2685-4aaa-85f8-4ec2b6dbf9d1" providerId="ADAL" clId="{5E4F2473-4714-4C3E-838D-67FB26CFB3C0}" dt="2020-02-16T10:48:25.941" v="191" actId="2085"/>
          <ac:spMkLst>
            <pc:docMk/>
            <pc:sldMk cId="1414244801" sldId="397"/>
            <ac:spMk id="19" creationId="{5252A847-DE45-4FA3-A1F8-EEBEB845FF8E}"/>
          </ac:spMkLst>
        </pc:spChg>
        <pc:spChg chg="mod">
          <ac:chgData name="Hannah Saunders" userId="4acd6fa6-2685-4aaa-85f8-4ec2b6dbf9d1" providerId="ADAL" clId="{5E4F2473-4714-4C3E-838D-67FB26CFB3C0}" dt="2020-02-16T10:48:13.158" v="189" actId="2085"/>
          <ac:spMkLst>
            <pc:docMk/>
            <pc:sldMk cId="1414244801" sldId="397"/>
            <ac:spMk id="20" creationId="{EDB0346C-C076-4358-A65F-8B184C77713D}"/>
          </ac:spMkLst>
        </pc:spChg>
        <pc:spChg chg="mod">
          <ac:chgData name="Hannah Saunders" userId="4acd6fa6-2685-4aaa-85f8-4ec2b6dbf9d1" providerId="ADAL" clId="{5E4F2473-4714-4C3E-838D-67FB26CFB3C0}" dt="2020-02-16T10:48:13.158" v="189" actId="2085"/>
          <ac:spMkLst>
            <pc:docMk/>
            <pc:sldMk cId="1414244801" sldId="397"/>
            <ac:spMk id="23" creationId="{56C9698E-C7FF-4639-9EEA-FF0306453B99}"/>
          </ac:spMkLst>
        </pc:spChg>
        <pc:spChg chg="mod">
          <ac:chgData name="Hannah Saunders" userId="4acd6fa6-2685-4aaa-85f8-4ec2b6dbf9d1" providerId="ADAL" clId="{5E4F2473-4714-4C3E-838D-67FB26CFB3C0}" dt="2020-02-16T10:48:13.158" v="189" actId="2085"/>
          <ac:spMkLst>
            <pc:docMk/>
            <pc:sldMk cId="1414244801" sldId="397"/>
            <ac:spMk id="26" creationId="{5ED1E309-3423-4E0D-8D0A-F248CF3750AB}"/>
          </ac:spMkLst>
        </pc:spChg>
        <pc:spChg chg="mod">
          <ac:chgData name="Hannah Saunders" userId="4acd6fa6-2685-4aaa-85f8-4ec2b6dbf9d1" providerId="ADAL" clId="{5E4F2473-4714-4C3E-838D-67FB26CFB3C0}" dt="2020-02-16T10:48:13.158" v="189" actId="2085"/>
          <ac:spMkLst>
            <pc:docMk/>
            <pc:sldMk cId="1414244801" sldId="397"/>
            <ac:spMk id="27" creationId="{61085369-65B8-4530-A35D-279AC82D72E8}"/>
          </ac:spMkLst>
        </pc:spChg>
        <pc:cxnChg chg="mod">
          <ac:chgData name="Hannah Saunders" userId="4acd6fa6-2685-4aaa-85f8-4ec2b6dbf9d1" providerId="ADAL" clId="{5E4F2473-4714-4C3E-838D-67FB26CFB3C0}" dt="2020-02-16T10:48:13.158" v="189" actId="2085"/>
          <ac:cxnSpMkLst>
            <pc:docMk/>
            <pc:sldMk cId="1414244801" sldId="397"/>
            <ac:cxnSpMk id="3" creationId="{313E5ED7-61F8-4405-B2F8-BB43C74C857C}"/>
          </ac:cxnSpMkLst>
        </pc:cxnChg>
        <pc:cxnChg chg="mod">
          <ac:chgData name="Hannah Saunders" userId="4acd6fa6-2685-4aaa-85f8-4ec2b6dbf9d1" providerId="ADAL" clId="{5E4F2473-4714-4C3E-838D-67FB26CFB3C0}" dt="2020-02-16T10:48:13.158" v="189" actId="2085"/>
          <ac:cxnSpMkLst>
            <pc:docMk/>
            <pc:sldMk cId="1414244801" sldId="397"/>
            <ac:cxnSpMk id="9" creationId="{D3C6E093-C805-44B8-B3FE-39FD69893FAD}"/>
          </ac:cxnSpMkLst>
        </pc:cxnChg>
        <pc:cxnChg chg="mod">
          <ac:chgData name="Hannah Saunders" userId="4acd6fa6-2685-4aaa-85f8-4ec2b6dbf9d1" providerId="ADAL" clId="{5E4F2473-4714-4C3E-838D-67FB26CFB3C0}" dt="2020-02-16T10:48:13.158" v="189" actId="2085"/>
          <ac:cxnSpMkLst>
            <pc:docMk/>
            <pc:sldMk cId="1414244801" sldId="397"/>
            <ac:cxnSpMk id="11" creationId="{EBF29465-3AEA-4DB6-B064-DA4E85D6AE57}"/>
          </ac:cxnSpMkLst>
        </pc:cxnChg>
      </pc:sldChg>
      <pc:sldChg chg="modSp del">
        <pc:chgData name="Hannah Saunders" userId="4acd6fa6-2685-4aaa-85f8-4ec2b6dbf9d1" providerId="ADAL" clId="{5E4F2473-4714-4C3E-838D-67FB26CFB3C0}" dt="2020-02-16T10:50:11.092" v="222" actId="47"/>
        <pc:sldMkLst>
          <pc:docMk/>
          <pc:sldMk cId="2599727349" sldId="398"/>
        </pc:sldMkLst>
        <pc:spChg chg="mod">
          <ac:chgData name="Hannah Saunders" userId="4acd6fa6-2685-4aaa-85f8-4ec2b6dbf9d1" providerId="ADAL" clId="{5E4F2473-4714-4C3E-838D-67FB26CFB3C0}" dt="2020-02-16T10:49:45.593" v="217" actId="2085"/>
          <ac:spMkLst>
            <pc:docMk/>
            <pc:sldMk cId="2599727349" sldId="398"/>
            <ac:spMk id="19" creationId="{5252A847-DE45-4FA3-A1F8-EEBEB845FF8E}"/>
          </ac:spMkLst>
        </pc:spChg>
        <pc:graphicFrameChg chg="mod">
          <ac:chgData name="Hannah Saunders" userId="4acd6fa6-2685-4aaa-85f8-4ec2b6dbf9d1" providerId="ADAL" clId="{5E4F2473-4714-4C3E-838D-67FB26CFB3C0}" dt="2020-02-16T10:31:59.534" v="121"/>
          <ac:graphicFrameMkLst>
            <pc:docMk/>
            <pc:sldMk cId="2599727349" sldId="398"/>
            <ac:graphicFrameMk id="2" creationId="{4AEDE93E-9026-455D-942C-BFA0CE8DBE4E}"/>
          </ac:graphicFrameMkLst>
        </pc:graphicFrameChg>
      </pc:sldChg>
      <pc:sldChg chg="modSp del">
        <pc:chgData name="Hannah Saunders" userId="4acd6fa6-2685-4aaa-85f8-4ec2b6dbf9d1" providerId="ADAL" clId="{5E4F2473-4714-4C3E-838D-67FB26CFB3C0}" dt="2020-02-16T10:51:09.884" v="251" actId="47"/>
        <pc:sldMkLst>
          <pc:docMk/>
          <pc:sldMk cId="2987584514" sldId="399"/>
        </pc:sldMkLst>
        <pc:spChg chg="mod">
          <ac:chgData name="Hannah Saunders" userId="4acd6fa6-2685-4aaa-85f8-4ec2b6dbf9d1" providerId="ADAL" clId="{5E4F2473-4714-4C3E-838D-67FB26CFB3C0}" dt="2020-02-16T10:32:11.811" v="122" actId="1582"/>
          <ac:spMkLst>
            <pc:docMk/>
            <pc:sldMk cId="2987584514" sldId="399"/>
            <ac:spMk id="10" creationId="{24220E9C-0C8D-494A-AABC-334010FB14D0}"/>
          </ac:spMkLst>
        </pc:spChg>
      </pc:sldChg>
      <pc:sldChg chg="modSp del">
        <pc:chgData name="Hannah Saunders" userId="4acd6fa6-2685-4aaa-85f8-4ec2b6dbf9d1" providerId="ADAL" clId="{5E4F2473-4714-4C3E-838D-67FB26CFB3C0}" dt="2020-02-16T10:52:23.760" v="278" actId="47"/>
        <pc:sldMkLst>
          <pc:docMk/>
          <pc:sldMk cId="2102927930" sldId="400"/>
        </pc:sldMkLst>
        <pc:spChg chg="mod">
          <ac:chgData name="Hannah Saunders" userId="4acd6fa6-2685-4aaa-85f8-4ec2b6dbf9d1" providerId="ADAL" clId="{5E4F2473-4714-4C3E-838D-67FB26CFB3C0}" dt="2020-02-16T10:32:29.079" v="125" actId="1582"/>
          <ac:spMkLst>
            <pc:docMk/>
            <pc:sldMk cId="2102927930" sldId="400"/>
            <ac:spMk id="10" creationId="{24220E9C-0C8D-494A-AABC-334010FB14D0}"/>
          </ac:spMkLst>
        </pc:spChg>
        <pc:spChg chg="mod">
          <ac:chgData name="Hannah Saunders" userId="4acd6fa6-2685-4aaa-85f8-4ec2b6dbf9d1" providerId="ADAL" clId="{5E4F2473-4714-4C3E-838D-67FB26CFB3C0}" dt="2020-02-16T10:32:24.614" v="124" actId="1582"/>
          <ac:spMkLst>
            <pc:docMk/>
            <pc:sldMk cId="2102927930" sldId="400"/>
            <ac:spMk id="17" creationId="{824472E3-B82C-4C36-9BBC-85BCB0061F84}"/>
          </ac:spMkLst>
        </pc:spChg>
      </pc:sldChg>
      <pc:sldChg chg="modSp del">
        <pc:chgData name="Hannah Saunders" userId="4acd6fa6-2685-4aaa-85f8-4ec2b6dbf9d1" providerId="ADAL" clId="{5E4F2473-4714-4C3E-838D-67FB26CFB3C0}" dt="2020-02-16T10:52:21.351" v="277" actId="47"/>
        <pc:sldMkLst>
          <pc:docMk/>
          <pc:sldMk cId="3854208401" sldId="402"/>
        </pc:sldMkLst>
        <pc:spChg chg="mod">
          <ac:chgData name="Hannah Saunders" userId="4acd6fa6-2685-4aaa-85f8-4ec2b6dbf9d1" providerId="ADAL" clId="{5E4F2473-4714-4C3E-838D-67FB26CFB3C0}" dt="2020-02-16T10:32:39.586" v="127" actId="1582"/>
          <ac:spMkLst>
            <pc:docMk/>
            <pc:sldMk cId="3854208401" sldId="402"/>
            <ac:spMk id="10" creationId="{24220E9C-0C8D-494A-AABC-334010FB14D0}"/>
          </ac:spMkLst>
        </pc:spChg>
        <pc:spChg chg="mod">
          <ac:chgData name="Hannah Saunders" userId="4acd6fa6-2685-4aaa-85f8-4ec2b6dbf9d1" providerId="ADAL" clId="{5E4F2473-4714-4C3E-838D-67FB26CFB3C0}" dt="2020-02-16T10:32:35.659" v="126" actId="1582"/>
          <ac:spMkLst>
            <pc:docMk/>
            <pc:sldMk cId="3854208401" sldId="402"/>
            <ac:spMk id="17" creationId="{824472E3-B82C-4C36-9BBC-85BCB0061F84}"/>
          </ac:spMkLst>
        </pc:spChg>
        <pc:spChg chg="mod">
          <ac:chgData name="Hannah Saunders" userId="4acd6fa6-2685-4aaa-85f8-4ec2b6dbf9d1" providerId="ADAL" clId="{5E4F2473-4714-4C3E-838D-67FB26CFB3C0}" dt="2020-02-16T10:52:06.175" v="273" actId="2085"/>
          <ac:spMkLst>
            <pc:docMk/>
            <pc:sldMk cId="3854208401" sldId="402"/>
            <ac:spMk id="19" creationId="{5252A847-DE45-4FA3-A1F8-EEBEB845FF8E}"/>
          </ac:spMkLst>
        </pc:spChg>
      </pc:sldChg>
      <pc:sldChg chg="modSp del">
        <pc:chgData name="Hannah Saunders" userId="4acd6fa6-2685-4aaa-85f8-4ec2b6dbf9d1" providerId="ADAL" clId="{5E4F2473-4714-4C3E-838D-67FB26CFB3C0}" dt="2020-02-16T10:54:09.061" v="323" actId="47"/>
        <pc:sldMkLst>
          <pc:docMk/>
          <pc:sldMk cId="4147284792" sldId="403"/>
        </pc:sldMkLst>
        <pc:spChg chg="mod">
          <ac:chgData name="Hannah Saunders" userId="4acd6fa6-2685-4aaa-85f8-4ec2b6dbf9d1" providerId="ADAL" clId="{5E4F2473-4714-4C3E-838D-67FB26CFB3C0}" dt="2020-02-16T10:32:47.477" v="128" actId="1582"/>
          <ac:spMkLst>
            <pc:docMk/>
            <pc:sldMk cId="4147284792" sldId="403"/>
            <ac:spMk id="26" creationId="{3E83D098-9FEC-4953-89E4-86E93B17CB16}"/>
          </ac:spMkLst>
        </pc:spChg>
      </pc:sldChg>
      <pc:sldChg chg="modSp del">
        <pc:chgData name="Hannah Saunders" userId="4acd6fa6-2685-4aaa-85f8-4ec2b6dbf9d1" providerId="ADAL" clId="{5E4F2473-4714-4C3E-838D-67FB26CFB3C0}" dt="2020-02-16T10:54:07.931" v="322" actId="47"/>
        <pc:sldMkLst>
          <pc:docMk/>
          <pc:sldMk cId="2586509933" sldId="404"/>
        </pc:sldMkLst>
        <pc:spChg chg="mod">
          <ac:chgData name="Hannah Saunders" userId="4acd6fa6-2685-4aaa-85f8-4ec2b6dbf9d1" providerId="ADAL" clId="{5E4F2473-4714-4C3E-838D-67FB26CFB3C0}" dt="2020-02-16T10:32:54.143" v="129" actId="1582"/>
          <ac:spMkLst>
            <pc:docMk/>
            <pc:sldMk cId="2586509933" sldId="404"/>
            <ac:spMk id="26" creationId="{3E83D098-9FEC-4953-89E4-86E93B17CB16}"/>
          </ac:spMkLst>
        </pc:spChg>
      </pc:sldChg>
      <pc:sldChg chg="modSp del">
        <pc:chgData name="Hannah Saunders" userId="4acd6fa6-2685-4aaa-85f8-4ec2b6dbf9d1" providerId="ADAL" clId="{5E4F2473-4714-4C3E-838D-67FB26CFB3C0}" dt="2020-02-16T10:54:06.347" v="321" actId="47"/>
        <pc:sldMkLst>
          <pc:docMk/>
          <pc:sldMk cId="1277776808" sldId="405"/>
        </pc:sldMkLst>
        <pc:spChg chg="mod">
          <ac:chgData name="Hannah Saunders" userId="4acd6fa6-2685-4aaa-85f8-4ec2b6dbf9d1" providerId="ADAL" clId="{5E4F2473-4714-4C3E-838D-67FB26CFB3C0}" dt="2020-02-16T10:53:20.254" v="308" actId="2085"/>
          <ac:spMkLst>
            <pc:docMk/>
            <pc:sldMk cId="1277776808" sldId="405"/>
            <ac:spMk id="19" creationId="{5252A847-DE45-4FA3-A1F8-EEBEB845FF8E}"/>
          </ac:spMkLst>
        </pc:spChg>
        <pc:spChg chg="mod">
          <ac:chgData name="Hannah Saunders" userId="4acd6fa6-2685-4aaa-85f8-4ec2b6dbf9d1" providerId="ADAL" clId="{5E4F2473-4714-4C3E-838D-67FB26CFB3C0}" dt="2020-02-16T10:32:59.760" v="130" actId="1582"/>
          <ac:spMkLst>
            <pc:docMk/>
            <pc:sldMk cId="1277776808" sldId="405"/>
            <ac:spMk id="26" creationId="{3E83D098-9FEC-4953-89E4-86E93B17CB16}"/>
          </ac:spMkLst>
        </pc:spChg>
      </pc:sldChg>
      <pc:sldChg chg="del">
        <pc:chgData name="Hannah Saunders" userId="4acd6fa6-2685-4aaa-85f8-4ec2b6dbf9d1" providerId="ADAL" clId="{5E4F2473-4714-4C3E-838D-67FB26CFB3C0}" dt="2020-02-16T10:56:12.018" v="375" actId="47"/>
        <pc:sldMkLst>
          <pc:docMk/>
          <pc:sldMk cId="1767863168" sldId="406"/>
        </pc:sldMkLst>
      </pc:sldChg>
      <pc:sldChg chg="modSp del">
        <pc:chgData name="Hannah Saunders" userId="4acd6fa6-2685-4aaa-85f8-4ec2b6dbf9d1" providerId="ADAL" clId="{5E4F2473-4714-4C3E-838D-67FB26CFB3C0}" dt="2020-02-16T10:56:10.723" v="374" actId="47"/>
        <pc:sldMkLst>
          <pc:docMk/>
          <pc:sldMk cId="1904121575" sldId="408"/>
        </pc:sldMkLst>
        <pc:spChg chg="mod">
          <ac:chgData name="Hannah Saunders" userId="4acd6fa6-2685-4aaa-85f8-4ec2b6dbf9d1" providerId="ADAL" clId="{5E4F2473-4714-4C3E-838D-67FB26CFB3C0}" dt="2020-02-16T10:55:44.872" v="369" actId="2085"/>
          <ac:spMkLst>
            <pc:docMk/>
            <pc:sldMk cId="1904121575" sldId="408"/>
            <ac:spMk id="19" creationId="{5252A847-DE45-4FA3-A1F8-EEBEB845FF8E}"/>
          </ac:spMkLst>
        </pc:spChg>
      </pc:sldChg>
      <pc:sldChg chg="modSp del">
        <pc:chgData name="Hannah Saunders" userId="4acd6fa6-2685-4aaa-85f8-4ec2b6dbf9d1" providerId="ADAL" clId="{5E4F2473-4714-4C3E-838D-67FB26CFB3C0}" dt="2020-02-16T10:55:06.247" v="348" actId="47"/>
        <pc:sldMkLst>
          <pc:docMk/>
          <pc:sldMk cId="1707766286" sldId="409"/>
        </pc:sldMkLst>
        <pc:spChg chg="mod">
          <ac:chgData name="Hannah Saunders" userId="4acd6fa6-2685-4aaa-85f8-4ec2b6dbf9d1" providerId="ADAL" clId="{5E4F2473-4714-4C3E-838D-67FB26CFB3C0}" dt="2020-02-16T10:54:46.315" v="344" actId="2085"/>
          <ac:spMkLst>
            <pc:docMk/>
            <pc:sldMk cId="1707766286" sldId="409"/>
            <ac:spMk id="19" creationId="{5252A847-DE45-4FA3-A1F8-EEBEB845FF8E}"/>
          </ac:spMkLst>
        </pc:spChg>
      </pc:sldChg>
      <pc:sldChg chg="addSp delSp modSp del">
        <pc:chgData name="Hannah Saunders" userId="4acd6fa6-2685-4aaa-85f8-4ec2b6dbf9d1" providerId="ADAL" clId="{5E4F2473-4714-4C3E-838D-67FB26CFB3C0}" dt="2020-02-16T10:51:08.308" v="250" actId="47"/>
        <pc:sldMkLst>
          <pc:docMk/>
          <pc:sldMk cId="1590393436" sldId="410"/>
        </pc:sldMkLst>
        <pc:spChg chg="add del mod">
          <ac:chgData name="Hannah Saunders" userId="4acd6fa6-2685-4aaa-85f8-4ec2b6dbf9d1" providerId="ADAL" clId="{5E4F2473-4714-4C3E-838D-67FB26CFB3C0}" dt="2020-02-16T10:29:05.004" v="87" actId="478"/>
          <ac:spMkLst>
            <pc:docMk/>
            <pc:sldMk cId="1590393436" sldId="410"/>
            <ac:spMk id="2" creationId="{8AE276A0-C303-4BBE-B0C7-4D434A41752E}"/>
          </ac:spMkLst>
        </pc:spChg>
        <pc:spChg chg="mod">
          <ac:chgData name="Hannah Saunders" userId="4acd6fa6-2685-4aaa-85f8-4ec2b6dbf9d1" providerId="ADAL" clId="{5E4F2473-4714-4C3E-838D-67FB26CFB3C0}" dt="2020-02-16T10:32:18.554" v="123" actId="1582"/>
          <ac:spMkLst>
            <pc:docMk/>
            <pc:sldMk cId="1590393436" sldId="410"/>
            <ac:spMk id="10" creationId="{24220E9C-0C8D-494A-AABC-334010FB14D0}"/>
          </ac:spMkLst>
        </pc:spChg>
        <pc:spChg chg="mod">
          <ac:chgData name="Hannah Saunders" userId="4acd6fa6-2685-4aaa-85f8-4ec2b6dbf9d1" providerId="ADAL" clId="{5E4F2473-4714-4C3E-838D-67FB26CFB3C0}" dt="2020-02-16T10:50:54.857" v="246" actId="2085"/>
          <ac:spMkLst>
            <pc:docMk/>
            <pc:sldMk cId="1590393436" sldId="410"/>
            <ac:spMk id="19" creationId="{5252A847-DE45-4FA3-A1F8-EEBEB845FF8E}"/>
          </ac:spMkLst>
        </pc:spChg>
      </pc:sldChg>
      <pc:sldChg chg="addSp delSp modSp add">
        <pc:chgData name="Hannah Saunders" userId="4acd6fa6-2685-4aaa-85f8-4ec2b6dbf9d1" providerId="ADAL" clId="{5E4F2473-4714-4C3E-838D-67FB26CFB3C0}" dt="2020-02-16T10:46:50.268" v="163" actId="478"/>
        <pc:sldMkLst>
          <pc:docMk/>
          <pc:sldMk cId="3760497307" sldId="411"/>
        </pc:sldMkLst>
        <pc:spChg chg="add del mod">
          <ac:chgData name="Hannah Saunders" userId="4acd6fa6-2685-4aaa-85f8-4ec2b6dbf9d1" providerId="ADAL" clId="{5E4F2473-4714-4C3E-838D-67FB26CFB3C0}" dt="2020-02-16T10:45:45.608" v="136" actId="478"/>
          <ac:spMkLst>
            <pc:docMk/>
            <pc:sldMk cId="3760497307" sldId="411"/>
            <ac:spMk id="2" creationId="{D15E9B83-3125-4479-BC25-32B0D7480D21}"/>
          </ac:spMkLst>
        </pc:spChg>
        <pc:spChg chg="add del mod">
          <ac:chgData name="Hannah Saunders" userId="4acd6fa6-2685-4aaa-85f8-4ec2b6dbf9d1" providerId="ADAL" clId="{5E4F2473-4714-4C3E-838D-67FB26CFB3C0}" dt="2020-02-16T10:45:45.608" v="136" actId="478"/>
          <ac:spMkLst>
            <pc:docMk/>
            <pc:sldMk cId="3760497307" sldId="411"/>
            <ac:spMk id="11" creationId="{547649DA-CDD2-4D26-A182-5B2DFD8CEF5E}"/>
          </ac:spMkLst>
        </pc:spChg>
        <pc:spChg chg="add del mod">
          <ac:chgData name="Hannah Saunders" userId="4acd6fa6-2685-4aaa-85f8-4ec2b6dbf9d1" providerId="ADAL" clId="{5E4F2473-4714-4C3E-838D-67FB26CFB3C0}" dt="2020-02-16T10:45:45.608" v="136" actId="478"/>
          <ac:spMkLst>
            <pc:docMk/>
            <pc:sldMk cId="3760497307" sldId="411"/>
            <ac:spMk id="12" creationId="{4D0AC68A-BDBB-4AB3-8FB8-4031634DB2E6}"/>
          </ac:spMkLst>
        </pc:spChg>
        <pc:spChg chg="add">
          <ac:chgData name="Hannah Saunders" userId="4acd6fa6-2685-4aaa-85f8-4ec2b6dbf9d1" providerId="ADAL" clId="{5E4F2473-4714-4C3E-838D-67FB26CFB3C0}" dt="2020-02-16T10:46:41.280" v="160"/>
          <ac:spMkLst>
            <pc:docMk/>
            <pc:sldMk cId="3760497307" sldId="411"/>
            <ac:spMk id="14" creationId="{8D3EC4C9-6465-4802-BF23-8FB48BE4D4E6}"/>
          </ac:spMkLst>
        </pc:spChg>
        <pc:spChg chg="add del">
          <ac:chgData name="Hannah Saunders" userId="4acd6fa6-2685-4aaa-85f8-4ec2b6dbf9d1" providerId="ADAL" clId="{5E4F2473-4714-4C3E-838D-67FB26CFB3C0}" dt="2020-02-16T10:46:50.268" v="163" actId="478"/>
          <ac:spMkLst>
            <pc:docMk/>
            <pc:sldMk cId="3760497307" sldId="411"/>
            <ac:spMk id="15" creationId="{6900A016-81E2-4B0E-96C1-DA0E670C9D1B}"/>
          </ac:spMkLst>
        </pc:spChg>
        <pc:spChg chg="add del mod">
          <ac:chgData name="Hannah Saunders" userId="4acd6fa6-2685-4aaa-85f8-4ec2b6dbf9d1" providerId="ADAL" clId="{5E4F2473-4714-4C3E-838D-67FB26CFB3C0}" dt="2020-02-16T10:45:57.620" v="138" actId="478"/>
          <ac:spMkLst>
            <pc:docMk/>
            <pc:sldMk cId="3760497307" sldId="411"/>
            <ac:spMk id="19" creationId="{5252A847-DE45-4FA3-A1F8-EEBEB845FF8E}"/>
          </ac:spMkLst>
        </pc:spChg>
        <pc:spChg chg="add del">
          <ac:chgData name="Hannah Saunders" userId="4acd6fa6-2685-4aaa-85f8-4ec2b6dbf9d1" providerId="ADAL" clId="{5E4F2473-4714-4C3E-838D-67FB26CFB3C0}" dt="2020-02-16T10:46:50.268" v="163" actId="478"/>
          <ac:spMkLst>
            <pc:docMk/>
            <pc:sldMk cId="3760497307" sldId="411"/>
            <ac:spMk id="20" creationId="{912A90A0-E790-46FF-8D5C-5B125EE399E6}"/>
          </ac:spMkLst>
        </pc:spChg>
        <pc:spChg chg="add del">
          <ac:chgData name="Hannah Saunders" userId="4acd6fa6-2685-4aaa-85f8-4ec2b6dbf9d1" providerId="ADAL" clId="{5E4F2473-4714-4C3E-838D-67FB26CFB3C0}" dt="2020-02-16T10:46:50.268" v="163" actId="478"/>
          <ac:spMkLst>
            <pc:docMk/>
            <pc:sldMk cId="3760497307" sldId="411"/>
            <ac:spMk id="21" creationId="{57D3FDAA-AEDD-40E7-A101-9A642F2CA486}"/>
          </ac:spMkLst>
        </pc:spChg>
        <pc:picChg chg="add del mod">
          <ac:chgData name="Hannah Saunders" userId="4acd6fa6-2685-4aaa-85f8-4ec2b6dbf9d1" providerId="ADAL" clId="{5E4F2473-4714-4C3E-838D-67FB26CFB3C0}" dt="2020-02-16T10:46:17.629" v="157" actId="1035"/>
          <ac:picMkLst>
            <pc:docMk/>
            <pc:sldMk cId="3760497307" sldId="411"/>
            <ac:picMk id="3" creationId="{1978603A-7017-4B5D-98ED-5E86CC210008}"/>
          </ac:picMkLst>
        </pc:picChg>
        <pc:picChg chg="del">
          <ac:chgData name="Hannah Saunders" userId="4acd6fa6-2685-4aaa-85f8-4ec2b6dbf9d1" providerId="ADAL" clId="{5E4F2473-4714-4C3E-838D-67FB26CFB3C0}" dt="2020-02-16T10:45:57.620" v="138" actId="478"/>
          <ac:picMkLst>
            <pc:docMk/>
            <pc:sldMk cId="3760497307" sldId="411"/>
            <ac:picMk id="7" creationId="{3305E0F0-A7B7-42B0-9455-4F48745A93F3}"/>
          </ac:picMkLst>
        </pc:picChg>
        <pc:picChg chg="del">
          <ac:chgData name="Hannah Saunders" userId="4acd6fa6-2685-4aaa-85f8-4ec2b6dbf9d1" providerId="ADAL" clId="{5E4F2473-4714-4C3E-838D-67FB26CFB3C0}" dt="2020-02-16T10:45:57.620" v="138" actId="478"/>
          <ac:picMkLst>
            <pc:docMk/>
            <pc:sldMk cId="3760497307" sldId="411"/>
            <ac:picMk id="9" creationId="{A96B9001-263E-4330-A657-F9911AF70462}"/>
          </ac:picMkLst>
        </pc:picChg>
        <pc:picChg chg="del">
          <ac:chgData name="Hannah Saunders" userId="4acd6fa6-2685-4aaa-85f8-4ec2b6dbf9d1" providerId="ADAL" clId="{5E4F2473-4714-4C3E-838D-67FB26CFB3C0}" dt="2020-02-16T10:45:57.620" v="138" actId="478"/>
          <ac:picMkLst>
            <pc:docMk/>
            <pc:sldMk cId="3760497307" sldId="411"/>
            <ac:picMk id="10" creationId="{496D82A5-8A37-44E0-99DF-4BAE75C883A3}"/>
          </ac:picMkLst>
        </pc:picChg>
      </pc:sldChg>
      <pc:sldChg chg="add">
        <pc:chgData name="Hannah Saunders" userId="4acd6fa6-2685-4aaa-85f8-4ec2b6dbf9d1" providerId="ADAL" clId="{5E4F2473-4714-4C3E-838D-67FB26CFB3C0}" dt="2020-02-16T10:46:46.493" v="162"/>
        <pc:sldMkLst>
          <pc:docMk/>
          <pc:sldMk cId="1748434432" sldId="412"/>
        </pc:sldMkLst>
      </pc:sldChg>
      <pc:sldChg chg="addSp delSp modSp add">
        <pc:chgData name="Hannah Saunders" userId="4acd6fa6-2685-4aaa-85f8-4ec2b6dbf9d1" providerId="ADAL" clId="{5E4F2473-4714-4C3E-838D-67FB26CFB3C0}" dt="2020-02-16T10:49:00.215" v="195"/>
        <pc:sldMkLst>
          <pc:docMk/>
          <pc:sldMk cId="2027278709" sldId="413"/>
        </pc:sldMkLst>
        <pc:spChg chg="del">
          <ac:chgData name="Hannah Saunders" userId="4acd6fa6-2685-4aaa-85f8-4ec2b6dbf9d1" providerId="ADAL" clId="{5E4F2473-4714-4C3E-838D-67FB26CFB3C0}" dt="2020-02-16T10:47:18.613" v="166" actId="478"/>
          <ac:spMkLst>
            <pc:docMk/>
            <pc:sldMk cId="2027278709" sldId="413"/>
            <ac:spMk id="13" creationId="{A95B86B0-8D1D-4150-AF47-6E83EE7EAD10}"/>
          </ac:spMkLst>
        </pc:spChg>
        <pc:spChg chg="del">
          <ac:chgData name="Hannah Saunders" userId="4acd6fa6-2685-4aaa-85f8-4ec2b6dbf9d1" providerId="ADAL" clId="{5E4F2473-4714-4C3E-838D-67FB26CFB3C0}" dt="2020-02-16T10:47:18.613" v="166" actId="478"/>
          <ac:spMkLst>
            <pc:docMk/>
            <pc:sldMk cId="2027278709" sldId="413"/>
            <ac:spMk id="14" creationId="{68578EC6-7D5D-42CC-9381-BCA1156AE4DC}"/>
          </ac:spMkLst>
        </pc:spChg>
        <pc:spChg chg="del">
          <ac:chgData name="Hannah Saunders" userId="4acd6fa6-2685-4aaa-85f8-4ec2b6dbf9d1" providerId="ADAL" clId="{5E4F2473-4714-4C3E-838D-67FB26CFB3C0}" dt="2020-02-16T10:47:18.613" v="166" actId="478"/>
          <ac:spMkLst>
            <pc:docMk/>
            <pc:sldMk cId="2027278709" sldId="413"/>
            <ac:spMk id="15" creationId="{F6FE852D-0BDC-46B7-AB13-CE3B00720938}"/>
          </ac:spMkLst>
        </pc:spChg>
        <pc:spChg chg="del mod">
          <ac:chgData name="Hannah Saunders" userId="4acd6fa6-2685-4aaa-85f8-4ec2b6dbf9d1" providerId="ADAL" clId="{5E4F2473-4714-4C3E-838D-67FB26CFB3C0}" dt="2020-02-16T10:47:30.360" v="168"/>
          <ac:spMkLst>
            <pc:docMk/>
            <pc:sldMk cId="2027278709" sldId="413"/>
            <ac:spMk id="19" creationId="{5252A847-DE45-4FA3-A1F8-EEBEB845FF8E}"/>
          </ac:spMkLst>
        </pc:spChg>
        <pc:spChg chg="del">
          <ac:chgData name="Hannah Saunders" userId="4acd6fa6-2685-4aaa-85f8-4ec2b6dbf9d1" providerId="ADAL" clId="{5E4F2473-4714-4C3E-838D-67FB26CFB3C0}" dt="2020-02-16T10:47:18.613" v="166" actId="478"/>
          <ac:spMkLst>
            <pc:docMk/>
            <pc:sldMk cId="2027278709" sldId="413"/>
            <ac:spMk id="20" creationId="{EDB0346C-C076-4358-A65F-8B184C77713D}"/>
          </ac:spMkLst>
        </pc:spChg>
        <pc:spChg chg="add del">
          <ac:chgData name="Hannah Saunders" userId="4acd6fa6-2685-4aaa-85f8-4ec2b6dbf9d1" providerId="ADAL" clId="{5E4F2473-4714-4C3E-838D-67FB26CFB3C0}" dt="2020-02-16T10:48:12.435" v="188"/>
          <ac:spMkLst>
            <pc:docMk/>
            <pc:sldMk cId="2027278709" sldId="413"/>
            <ac:spMk id="21" creationId="{0AFF4477-B902-4B86-B76B-A3E935C31048}"/>
          </ac:spMkLst>
        </pc:spChg>
        <pc:spChg chg="del">
          <ac:chgData name="Hannah Saunders" userId="4acd6fa6-2685-4aaa-85f8-4ec2b6dbf9d1" providerId="ADAL" clId="{5E4F2473-4714-4C3E-838D-67FB26CFB3C0}" dt="2020-02-16T10:47:18.613" v="166" actId="478"/>
          <ac:spMkLst>
            <pc:docMk/>
            <pc:sldMk cId="2027278709" sldId="413"/>
            <ac:spMk id="23" creationId="{56C9698E-C7FF-4639-9EEA-FF0306453B99}"/>
          </ac:spMkLst>
        </pc:spChg>
        <pc:spChg chg="del">
          <ac:chgData name="Hannah Saunders" userId="4acd6fa6-2685-4aaa-85f8-4ec2b6dbf9d1" providerId="ADAL" clId="{5E4F2473-4714-4C3E-838D-67FB26CFB3C0}" dt="2020-02-16T10:47:18.613" v="166" actId="478"/>
          <ac:spMkLst>
            <pc:docMk/>
            <pc:sldMk cId="2027278709" sldId="413"/>
            <ac:spMk id="26" creationId="{5ED1E309-3423-4E0D-8D0A-F248CF3750AB}"/>
          </ac:spMkLst>
        </pc:spChg>
        <pc:spChg chg="del">
          <ac:chgData name="Hannah Saunders" userId="4acd6fa6-2685-4aaa-85f8-4ec2b6dbf9d1" providerId="ADAL" clId="{5E4F2473-4714-4C3E-838D-67FB26CFB3C0}" dt="2020-02-16T10:47:18.613" v="166" actId="478"/>
          <ac:spMkLst>
            <pc:docMk/>
            <pc:sldMk cId="2027278709" sldId="413"/>
            <ac:spMk id="27" creationId="{61085369-65B8-4530-A35D-279AC82D72E8}"/>
          </ac:spMkLst>
        </pc:spChg>
        <pc:spChg chg="add del">
          <ac:chgData name="Hannah Saunders" userId="4acd6fa6-2685-4aaa-85f8-4ec2b6dbf9d1" providerId="ADAL" clId="{5E4F2473-4714-4C3E-838D-67FB26CFB3C0}" dt="2020-02-16T10:48:12.435" v="188"/>
          <ac:spMkLst>
            <pc:docMk/>
            <pc:sldMk cId="2027278709" sldId="413"/>
            <ac:spMk id="29" creationId="{F96F104A-3242-4397-A0E7-2F671E15CCA1}"/>
          </ac:spMkLst>
        </pc:spChg>
        <pc:spChg chg="add del">
          <ac:chgData name="Hannah Saunders" userId="4acd6fa6-2685-4aaa-85f8-4ec2b6dbf9d1" providerId="ADAL" clId="{5E4F2473-4714-4C3E-838D-67FB26CFB3C0}" dt="2020-02-16T10:48:12.435" v="188"/>
          <ac:spMkLst>
            <pc:docMk/>
            <pc:sldMk cId="2027278709" sldId="413"/>
            <ac:spMk id="30" creationId="{EBFA6D56-5718-42A1-A37F-7AA62DC61FD8}"/>
          </ac:spMkLst>
        </pc:spChg>
        <pc:spChg chg="add del">
          <ac:chgData name="Hannah Saunders" userId="4acd6fa6-2685-4aaa-85f8-4ec2b6dbf9d1" providerId="ADAL" clId="{5E4F2473-4714-4C3E-838D-67FB26CFB3C0}" dt="2020-02-16T10:48:12.435" v="188"/>
          <ac:spMkLst>
            <pc:docMk/>
            <pc:sldMk cId="2027278709" sldId="413"/>
            <ac:spMk id="31" creationId="{0179AD8C-1319-4171-AD1D-38C35EF2D7EC}"/>
          </ac:spMkLst>
        </pc:spChg>
        <pc:spChg chg="add del">
          <ac:chgData name="Hannah Saunders" userId="4acd6fa6-2685-4aaa-85f8-4ec2b6dbf9d1" providerId="ADAL" clId="{5E4F2473-4714-4C3E-838D-67FB26CFB3C0}" dt="2020-02-16T10:48:12.435" v="188"/>
          <ac:spMkLst>
            <pc:docMk/>
            <pc:sldMk cId="2027278709" sldId="413"/>
            <ac:spMk id="32" creationId="{E2F78580-A5F1-47B2-8B39-8286454DE38C}"/>
          </ac:spMkLst>
        </pc:spChg>
        <pc:spChg chg="add del">
          <ac:chgData name="Hannah Saunders" userId="4acd6fa6-2685-4aaa-85f8-4ec2b6dbf9d1" providerId="ADAL" clId="{5E4F2473-4714-4C3E-838D-67FB26CFB3C0}" dt="2020-02-16T10:48:12.435" v="188"/>
          <ac:spMkLst>
            <pc:docMk/>
            <pc:sldMk cId="2027278709" sldId="413"/>
            <ac:spMk id="33" creationId="{CC31AAD5-44FD-4EDB-B518-07A816E43F92}"/>
          </ac:spMkLst>
        </pc:spChg>
        <pc:spChg chg="add del">
          <ac:chgData name="Hannah Saunders" userId="4acd6fa6-2685-4aaa-85f8-4ec2b6dbf9d1" providerId="ADAL" clId="{5E4F2473-4714-4C3E-838D-67FB26CFB3C0}" dt="2020-02-16T10:48:12.435" v="188"/>
          <ac:spMkLst>
            <pc:docMk/>
            <pc:sldMk cId="2027278709" sldId="413"/>
            <ac:spMk id="34" creationId="{CF61E908-FA90-4712-9C8B-60F552B702A6}"/>
          </ac:spMkLst>
        </pc:spChg>
        <pc:spChg chg="add del">
          <ac:chgData name="Hannah Saunders" userId="4acd6fa6-2685-4aaa-85f8-4ec2b6dbf9d1" providerId="ADAL" clId="{5E4F2473-4714-4C3E-838D-67FB26CFB3C0}" dt="2020-02-16T10:48:12.435" v="188"/>
          <ac:spMkLst>
            <pc:docMk/>
            <pc:sldMk cId="2027278709" sldId="413"/>
            <ac:spMk id="35" creationId="{3F4602D2-DC58-4B07-812F-4FCEDA032993}"/>
          </ac:spMkLst>
        </pc:spChg>
        <pc:spChg chg="add">
          <ac:chgData name="Hannah Saunders" userId="4acd6fa6-2685-4aaa-85f8-4ec2b6dbf9d1" providerId="ADAL" clId="{5E4F2473-4714-4C3E-838D-67FB26CFB3C0}" dt="2020-02-16T10:48:38.520" v="192"/>
          <ac:spMkLst>
            <pc:docMk/>
            <pc:sldMk cId="2027278709" sldId="413"/>
            <ac:spMk id="36" creationId="{19E9FE7D-EAA9-4D27-BF0B-427BA691A3B7}"/>
          </ac:spMkLst>
        </pc:spChg>
        <pc:spChg chg="add">
          <ac:chgData name="Hannah Saunders" userId="4acd6fa6-2685-4aaa-85f8-4ec2b6dbf9d1" providerId="ADAL" clId="{5E4F2473-4714-4C3E-838D-67FB26CFB3C0}" dt="2020-02-16T10:48:38.520" v="192"/>
          <ac:spMkLst>
            <pc:docMk/>
            <pc:sldMk cId="2027278709" sldId="413"/>
            <ac:spMk id="40" creationId="{D303C444-B3C8-4C04-A4B7-D90C44F24E7C}"/>
          </ac:spMkLst>
        </pc:spChg>
        <pc:spChg chg="add">
          <ac:chgData name="Hannah Saunders" userId="4acd6fa6-2685-4aaa-85f8-4ec2b6dbf9d1" providerId="ADAL" clId="{5E4F2473-4714-4C3E-838D-67FB26CFB3C0}" dt="2020-02-16T10:48:38.520" v="192"/>
          <ac:spMkLst>
            <pc:docMk/>
            <pc:sldMk cId="2027278709" sldId="413"/>
            <ac:spMk id="41" creationId="{54EE132A-712D-4317-8F52-9403CF615A7D}"/>
          </ac:spMkLst>
        </pc:spChg>
        <pc:spChg chg="add">
          <ac:chgData name="Hannah Saunders" userId="4acd6fa6-2685-4aaa-85f8-4ec2b6dbf9d1" providerId="ADAL" clId="{5E4F2473-4714-4C3E-838D-67FB26CFB3C0}" dt="2020-02-16T10:48:38.520" v="192"/>
          <ac:spMkLst>
            <pc:docMk/>
            <pc:sldMk cId="2027278709" sldId="413"/>
            <ac:spMk id="42" creationId="{34200BB3-2F45-4A1A-89B6-E32A52AE68BA}"/>
          </ac:spMkLst>
        </pc:spChg>
        <pc:spChg chg="add del">
          <ac:chgData name="Hannah Saunders" userId="4acd6fa6-2685-4aaa-85f8-4ec2b6dbf9d1" providerId="ADAL" clId="{5E4F2473-4714-4C3E-838D-67FB26CFB3C0}" dt="2020-02-16T10:48:51.321" v="194" actId="478"/>
          <ac:spMkLst>
            <pc:docMk/>
            <pc:sldMk cId="2027278709" sldId="413"/>
            <ac:spMk id="43" creationId="{AD2454E2-910F-451E-A2EF-BDA1B8AEA8E4}"/>
          </ac:spMkLst>
        </pc:spChg>
        <pc:spChg chg="add del">
          <ac:chgData name="Hannah Saunders" userId="4acd6fa6-2685-4aaa-85f8-4ec2b6dbf9d1" providerId="ADAL" clId="{5E4F2473-4714-4C3E-838D-67FB26CFB3C0}" dt="2020-02-16T10:48:51.321" v="194" actId="478"/>
          <ac:spMkLst>
            <pc:docMk/>
            <pc:sldMk cId="2027278709" sldId="413"/>
            <ac:spMk id="44" creationId="{7A4DD7E9-1D5C-45EE-A307-64BAD7ADFC18}"/>
          </ac:spMkLst>
        </pc:spChg>
        <pc:spChg chg="add del">
          <ac:chgData name="Hannah Saunders" userId="4acd6fa6-2685-4aaa-85f8-4ec2b6dbf9d1" providerId="ADAL" clId="{5E4F2473-4714-4C3E-838D-67FB26CFB3C0}" dt="2020-02-16T10:48:51.321" v="194" actId="478"/>
          <ac:spMkLst>
            <pc:docMk/>
            <pc:sldMk cId="2027278709" sldId="413"/>
            <ac:spMk id="45" creationId="{C7AD8796-EE86-4FC4-9858-7E39B01BEAEF}"/>
          </ac:spMkLst>
        </pc:spChg>
        <pc:spChg chg="add del">
          <ac:chgData name="Hannah Saunders" userId="4acd6fa6-2685-4aaa-85f8-4ec2b6dbf9d1" providerId="ADAL" clId="{5E4F2473-4714-4C3E-838D-67FB26CFB3C0}" dt="2020-02-16T10:48:51.321" v="194" actId="478"/>
          <ac:spMkLst>
            <pc:docMk/>
            <pc:sldMk cId="2027278709" sldId="413"/>
            <ac:spMk id="46" creationId="{8F6294AB-E7B4-4AED-BF25-145C0E0C7B39}"/>
          </ac:spMkLst>
        </pc:spChg>
        <pc:spChg chg="add">
          <ac:chgData name="Hannah Saunders" userId="4acd6fa6-2685-4aaa-85f8-4ec2b6dbf9d1" providerId="ADAL" clId="{5E4F2473-4714-4C3E-838D-67FB26CFB3C0}" dt="2020-02-16T10:49:00.215" v="195"/>
          <ac:spMkLst>
            <pc:docMk/>
            <pc:sldMk cId="2027278709" sldId="413"/>
            <ac:spMk id="47" creationId="{CF927320-DD2E-4016-90BB-DADF003F6D93}"/>
          </ac:spMkLst>
        </pc:spChg>
        <pc:spChg chg="add">
          <ac:chgData name="Hannah Saunders" userId="4acd6fa6-2685-4aaa-85f8-4ec2b6dbf9d1" providerId="ADAL" clId="{5E4F2473-4714-4C3E-838D-67FB26CFB3C0}" dt="2020-02-16T10:49:00.215" v="195"/>
          <ac:spMkLst>
            <pc:docMk/>
            <pc:sldMk cId="2027278709" sldId="413"/>
            <ac:spMk id="48" creationId="{2DC38858-4077-45F2-83A6-473C2AEF2304}"/>
          </ac:spMkLst>
        </pc:spChg>
        <pc:spChg chg="add">
          <ac:chgData name="Hannah Saunders" userId="4acd6fa6-2685-4aaa-85f8-4ec2b6dbf9d1" providerId="ADAL" clId="{5E4F2473-4714-4C3E-838D-67FB26CFB3C0}" dt="2020-02-16T10:49:00.215" v="195"/>
          <ac:spMkLst>
            <pc:docMk/>
            <pc:sldMk cId="2027278709" sldId="413"/>
            <ac:spMk id="49" creationId="{953A4AA3-F448-432E-968B-E6F4C76C004F}"/>
          </ac:spMkLst>
        </pc:spChg>
        <pc:spChg chg="add">
          <ac:chgData name="Hannah Saunders" userId="4acd6fa6-2685-4aaa-85f8-4ec2b6dbf9d1" providerId="ADAL" clId="{5E4F2473-4714-4C3E-838D-67FB26CFB3C0}" dt="2020-02-16T10:49:00.215" v="195"/>
          <ac:spMkLst>
            <pc:docMk/>
            <pc:sldMk cId="2027278709" sldId="413"/>
            <ac:spMk id="50" creationId="{DADB48E2-4C8B-4324-8BA9-9D0C0842DD11}"/>
          </ac:spMkLst>
        </pc:spChg>
        <pc:picChg chg="add mod">
          <ac:chgData name="Hannah Saunders" userId="4acd6fa6-2685-4aaa-85f8-4ec2b6dbf9d1" providerId="ADAL" clId="{5E4F2473-4714-4C3E-838D-67FB26CFB3C0}" dt="2020-02-16T10:47:40.080" v="182" actId="1035"/>
          <ac:picMkLst>
            <pc:docMk/>
            <pc:sldMk cId="2027278709" sldId="413"/>
            <ac:picMk id="2" creationId="{DF11572F-B393-41F8-9DFC-56EF2ADEBCAC}"/>
          </ac:picMkLst>
        </pc:picChg>
        <pc:picChg chg="del">
          <ac:chgData name="Hannah Saunders" userId="4acd6fa6-2685-4aaa-85f8-4ec2b6dbf9d1" providerId="ADAL" clId="{5E4F2473-4714-4C3E-838D-67FB26CFB3C0}" dt="2020-02-16T10:47:30.360" v="168"/>
          <ac:picMkLst>
            <pc:docMk/>
            <pc:sldMk cId="2027278709" sldId="413"/>
            <ac:picMk id="4" creationId="{E3CB9BA5-A6F9-4D07-A06C-11C5FC53E149}"/>
          </ac:picMkLst>
        </pc:picChg>
        <pc:picChg chg="del">
          <ac:chgData name="Hannah Saunders" userId="4acd6fa6-2685-4aaa-85f8-4ec2b6dbf9d1" providerId="ADAL" clId="{5E4F2473-4714-4C3E-838D-67FB26CFB3C0}" dt="2020-02-16T10:47:30.360" v="168"/>
          <ac:picMkLst>
            <pc:docMk/>
            <pc:sldMk cId="2027278709" sldId="413"/>
            <ac:picMk id="6" creationId="{FDAC4505-68A5-4FC7-8358-00F4E11EC789}"/>
          </ac:picMkLst>
        </pc:picChg>
        <pc:picChg chg="del">
          <ac:chgData name="Hannah Saunders" userId="4acd6fa6-2685-4aaa-85f8-4ec2b6dbf9d1" providerId="ADAL" clId="{5E4F2473-4714-4C3E-838D-67FB26CFB3C0}" dt="2020-02-16T10:47:30.360" v="168"/>
          <ac:picMkLst>
            <pc:docMk/>
            <pc:sldMk cId="2027278709" sldId="413"/>
            <ac:picMk id="25" creationId="{FF05C88F-01BC-4BF7-A12F-F0768B758AC7}"/>
          </ac:picMkLst>
        </pc:picChg>
        <pc:cxnChg chg="del mod">
          <ac:chgData name="Hannah Saunders" userId="4acd6fa6-2685-4aaa-85f8-4ec2b6dbf9d1" providerId="ADAL" clId="{5E4F2473-4714-4C3E-838D-67FB26CFB3C0}" dt="2020-02-16T10:47:18.613" v="166" actId="478"/>
          <ac:cxnSpMkLst>
            <pc:docMk/>
            <pc:sldMk cId="2027278709" sldId="413"/>
            <ac:cxnSpMk id="3" creationId="{313E5ED7-61F8-4405-B2F8-BB43C74C857C}"/>
          </ac:cxnSpMkLst>
        </pc:cxnChg>
        <pc:cxnChg chg="del mod">
          <ac:chgData name="Hannah Saunders" userId="4acd6fa6-2685-4aaa-85f8-4ec2b6dbf9d1" providerId="ADAL" clId="{5E4F2473-4714-4C3E-838D-67FB26CFB3C0}" dt="2020-02-16T10:47:18.613" v="166" actId="478"/>
          <ac:cxnSpMkLst>
            <pc:docMk/>
            <pc:sldMk cId="2027278709" sldId="413"/>
            <ac:cxnSpMk id="9" creationId="{D3C6E093-C805-44B8-B3FE-39FD69893FAD}"/>
          </ac:cxnSpMkLst>
        </pc:cxnChg>
        <pc:cxnChg chg="del mod">
          <ac:chgData name="Hannah Saunders" userId="4acd6fa6-2685-4aaa-85f8-4ec2b6dbf9d1" providerId="ADAL" clId="{5E4F2473-4714-4C3E-838D-67FB26CFB3C0}" dt="2020-02-16T10:47:18.613" v="166" actId="478"/>
          <ac:cxnSpMkLst>
            <pc:docMk/>
            <pc:sldMk cId="2027278709" sldId="413"/>
            <ac:cxnSpMk id="11" creationId="{EBF29465-3AEA-4DB6-B064-DA4E85D6AE57}"/>
          </ac:cxnSpMkLst>
        </pc:cxnChg>
        <pc:cxnChg chg="add del">
          <ac:chgData name="Hannah Saunders" userId="4acd6fa6-2685-4aaa-85f8-4ec2b6dbf9d1" providerId="ADAL" clId="{5E4F2473-4714-4C3E-838D-67FB26CFB3C0}" dt="2020-02-16T10:48:12.435" v="188"/>
          <ac:cxnSpMkLst>
            <pc:docMk/>
            <pc:sldMk cId="2027278709" sldId="413"/>
            <ac:cxnSpMk id="22" creationId="{856D2958-B002-4C84-A3F8-5ADAC99F1326}"/>
          </ac:cxnSpMkLst>
        </pc:cxnChg>
        <pc:cxnChg chg="add del">
          <ac:chgData name="Hannah Saunders" userId="4acd6fa6-2685-4aaa-85f8-4ec2b6dbf9d1" providerId="ADAL" clId="{5E4F2473-4714-4C3E-838D-67FB26CFB3C0}" dt="2020-02-16T10:48:12.435" v="188"/>
          <ac:cxnSpMkLst>
            <pc:docMk/>
            <pc:sldMk cId="2027278709" sldId="413"/>
            <ac:cxnSpMk id="24" creationId="{D685C2F2-9883-40FF-8BFE-2133C596DB31}"/>
          </ac:cxnSpMkLst>
        </pc:cxnChg>
        <pc:cxnChg chg="add del">
          <ac:chgData name="Hannah Saunders" userId="4acd6fa6-2685-4aaa-85f8-4ec2b6dbf9d1" providerId="ADAL" clId="{5E4F2473-4714-4C3E-838D-67FB26CFB3C0}" dt="2020-02-16T10:48:12.435" v="188"/>
          <ac:cxnSpMkLst>
            <pc:docMk/>
            <pc:sldMk cId="2027278709" sldId="413"/>
            <ac:cxnSpMk id="28" creationId="{E467BE3E-699D-4257-80B6-1E8732B7E7E6}"/>
          </ac:cxnSpMkLst>
        </pc:cxnChg>
        <pc:cxnChg chg="add del mod">
          <ac:chgData name="Hannah Saunders" userId="4acd6fa6-2685-4aaa-85f8-4ec2b6dbf9d1" providerId="ADAL" clId="{5E4F2473-4714-4C3E-838D-67FB26CFB3C0}" dt="2020-02-16T10:48:51.321" v="194" actId="478"/>
          <ac:cxnSpMkLst>
            <pc:docMk/>
            <pc:sldMk cId="2027278709" sldId="413"/>
            <ac:cxnSpMk id="37" creationId="{6C18FFF8-46DB-4268-BF90-6F66BEF7126A}"/>
          </ac:cxnSpMkLst>
        </pc:cxnChg>
        <pc:cxnChg chg="add del mod">
          <ac:chgData name="Hannah Saunders" userId="4acd6fa6-2685-4aaa-85f8-4ec2b6dbf9d1" providerId="ADAL" clId="{5E4F2473-4714-4C3E-838D-67FB26CFB3C0}" dt="2020-02-16T10:48:51.321" v="194" actId="478"/>
          <ac:cxnSpMkLst>
            <pc:docMk/>
            <pc:sldMk cId="2027278709" sldId="413"/>
            <ac:cxnSpMk id="38" creationId="{6D2C2FB2-F4FD-426F-9C83-1BAB0678CE22}"/>
          </ac:cxnSpMkLst>
        </pc:cxnChg>
        <pc:cxnChg chg="add del mod">
          <ac:chgData name="Hannah Saunders" userId="4acd6fa6-2685-4aaa-85f8-4ec2b6dbf9d1" providerId="ADAL" clId="{5E4F2473-4714-4C3E-838D-67FB26CFB3C0}" dt="2020-02-16T10:48:51.321" v="194" actId="478"/>
          <ac:cxnSpMkLst>
            <pc:docMk/>
            <pc:sldMk cId="2027278709" sldId="413"/>
            <ac:cxnSpMk id="39" creationId="{6B3F9A2C-DBEE-4747-A185-B14D3E50585F}"/>
          </ac:cxnSpMkLst>
        </pc:cxnChg>
      </pc:sldChg>
      <pc:sldChg chg="add">
        <pc:chgData name="Hannah Saunders" userId="4acd6fa6-2685-4aaa-85f8-4ec2b6dbf9d1" providerId="ADAL" clId="{5E4F2473-4714-4C3E-838D-67FB26CFB3C0}" dt="2020-02-16T10:48:42.286" v="193"/>
        <pc:sldMkLst>
          <pc:docMk/>
          <pc:sldMk cId="672879483" sldId="414"/>
        </pc:sldMkLst>
      </pc:sldChg>
      <pc:sldChg chg="add del">
        <pc:chgData name="Hannah Saunders" userId="4acd6fa6-2685-4aaa-85f8-4ec2b6dbf9d1" providerId="ADAL" clId="{5E4F2473-4714-4C3E-838D-67FB26CFB3C0}" dt="2020-02-16T10:48:10.216" v="187"/>
        <pc:sldMkLst>
          <pc:docMk/>
          <pc:sldMk cId="2468360810" sldId="414"/>
        </pc:sldMkLst>
      </pc:sldChg>
      <pc:sldChg chg="addSp delSp modSp add">
        <pc:chgData name="Hannah Saunders" userId="4acd6fa6-2685-4aaa-85f8-4ec2b6dbf9d1" providerId="ADAL" clId="{5E4F2473-4714-4C3E-838D-67FB26CFB3C0}" dt="2020-02-16T10:50:07.575" v="221"/>
        <pc:sldMkLst>
          <pc:docMk/>
          <pc:sldMk cId="1310814520" sldId="415"/>
        </pc:sldMkLst>
        <pc:spChg chg="add">
          <ac:chgData name="Hannah Saunders" userId="4acd6fa6-2685-4aaa-85f8-4ec2b6dbf9d1" providerId="ADAL" clId="{5E4F2473-4714-4C3E-838D-67FB26CFB3C0}" dt="2020-02-16T10:49:52.188" v="218"/>
          <ac:spMkLst>
            <pc:docMk/>
            <pc:sldMk cId="1310814520" sldId="415"/>
            <ac:spMk id="14" creationId="{4FC49B03-2D02-4676-8BFE-8667FF428AEC}"/>
          </ac:spMkLst>
        </pc:spChg>
        <pc:spChg chg="del mod">
          <ac:chgData name="Hannah Saunders" userId="4acd6fa6-2685-4aaa-85f8-4ec2b6dbf9d1" providerId="ADAL" clId="{5E4F2473-4714-4C3E-838D-67FB26CFB3C0}" dt="2020-02-16T10:49:31.491" v="201"/>
          <ac:spMkLst>
            <pc:docMk/>
            <pc:sldMk cId="1310814520" sldId="415"/>
            <ac:spMk id="19" creationId="{5252A847-DE45-4FA3-A1F8-EEBEB845FF8E}"/>
          </ac:spMkLst>
        </pc:spChg>
        <pc:graphicFrameChg chg="del">
          <ac:chgData name="Hannah Saunders" userId="4acd6fa6-2685-4aaa-85f8-4ec2b6dbf9d1" providerId="ADAL" clId="{5E4F2473-4714-4C3E-838D-67FB26CFB3C0}" dt="2020-02-16T10:49:24.971" v="200" actId="478"/>
          <ac:graphicFrameMkLst>
            <pc:docMk/>
            <pc:sldMk cId="1310814520" sldId="415"/>
            <ac:graphicFrameMk id="2" creationId="{4AEDE93E-9026-455D-942C-BFA0CE8DBE4E}"/>
          </ac:graphicFrameMkLst>
        </pc:graphicFrameChg>
        <pc:graphicFrameChg chg="add del">
          <ac:chgData name="Hannah Saunders" userId="4acd6fa6-2685-4aaa-85f8-4ec2b6dbf9d1" providerId="ADAL" clId="{5E4F2473-4714-4C3E-838D-67FB26CFB3C0}" dt="2020-02-16T10:50:00.772" v="220" actId="478"/>
          <ac:graphicFrameMkLst>
            <pc:docMk/>
            <pc:sldMk cId="1310814520" sldId="415"/>
            <ac:graphicFrameMk id="15" creationId="{0D93B81B-3574-49C8-8343-EBEC3290F82E}"/>
          </ac:graphicFrameMkLst>
        </pc:graphicFrameChg>
        <pc:graphicFrameChg chg="add">
          <ac:chgData name="Hannah Saunders" userId="4acd6fa6-2685-4aaa-85f8-4ec2b6dbf9d1" providerId="ADAL" clId="{5E4F2473-4714-4C3E-838D-67FB26CFB3C0}" dt="2020-02-16T10:50:07.575" v="221"/>
          <ac:graphicFrameMkLst>
            <pc:docMk/>
            <pc:sldMk cId="1310814520" sldId="415"/>
            <ac:graphicFrameMk id="16" creationId="{C59A5EC5-D561-4E7A-B9B5-61C52F8BF987}"/>
          </ac:graphicFrameMkLst>
        </pc:graphicFrameChg>
        <pc:picChg chg="add mod">
          <ac:chgData name="Hannah Saunders" userId="4acd6fa6-2685-4aaa-85f8-4ec2b6dbf9d1" providerId="ADAL" clId="{5E4F2473-4714-4C3E-838D-67FB26CFB3C0}" dt="2020-02-16T10:49:40.779" v="215" actId="1035"/>
          <ac:picMkLst>
            <pc:docMk/>
            <pc:sldMk cId="1310814520" sldId="415"/>
            <ac:picMk id="3" creationId="{49546A94-04C4-48B8-80B1-35CF693447F4}"/>
          </ac:picMkLst>
        </pc:picChg>
        <pc:picChg chg="del">
          <ac:chgData name="Hannah Saunders" userId="4acd6fa6-2685-4aaa-85f8-4ec2b6dbf9d1" providerId="ADAL" clId="{5E4F2473-4714-4C3E-838D-67FB26CFB3C0}" dt="2020-02-16T10:49:31.491" v="201"/>
          <ac:picMkLst>
            <pc:docMk/>
            <pc:sldMk cId="1310814520" sldId="415"/>
            <ac:picMk id="11" creationId="{88740C7B-7B90-4825-BBDE-0312FD95D1D0}"/>
          </ac:picMkLst>
        </pc:picChg>
        <pc:picChg chg="del">
          <ac:chgData name="Hannah Saunders" userId="4acd6fa6-2685-4aaa-85f8-4ec2b6dbf9d1" providerId="ADAL" clId="{5E4F2473-4714-4C3E-838D-67FB26CFB3C0}" dt="2020-02-16T10:49:31.491" v="201"/>
          <ac:picMkLst>
            <pc:docMk/>
            <pc:sldMk cId="1310814520" sldId="415"/>
            <ac:picMk id="12" creationId="{103773DF-DE77-48C6-B801-AE2198D06359}"/>
          </ac:picMkLst>
        </pc:picChg>
        <pc:picChg chg="del">
          <ac:chgData name="Hannah Saunders" userId="4acd6fa6-2685-4aaa-85f8-4ec2b6dbf9d1" providerId="ADAL" clId="{5E4F2473-4714-4C3E-838D-67FB26CFB3C0}" dt="2020-02-16T10:49:31.491" v="201"/>
          <ac:picMkLst>
            <pc:docMk/>
            <pc:sldMk cId="1310814520" sldId="415"/>
            <ac:picMk id="13" creationId="{49F5480C-552B-4904-BEC8-442D2D75023B}"/>
          </ac:picMkLst>
        </pc:picChg>
      </pc:sldChg>
      <pc:sldChg chg="add">
        <pc:chgData name="Hannah Saunders" userId="4acd6fa6-2685-4aaa-85f8-4ec2b6dbf9d1" providerId="ADAL" clId="{5E4F2473-4714-4C3E-838D-67FB26CFB3C0}" dt="2020-02-16T10:49:55.556" v="219"/>
        <pc:sldMkLst>
          <pc:docMk/>
          <pc:sldMk cId="4195371575" sldId="416"/>
        </pc:sldMkLst>
      </pc:sldChg>
      <pc:sldChg chg="addSp delSp modSp add">
        <pc:chgData name="Hannah Saunders" userId="4acd6fa6-2685-4aaa-85f8-4ec2b6dbf9d1" providerId="ADAL" clId="{5E4F2473-4714-4C3E-838D-67FB26CFB3C0}" dt="2020-02-16T10:51:06.441" v="249" actId="20577"/>
        <pc:sldMkLst>
          <pc:docMk/>
          <pc:sldMk cId="3515954711" sldId="417"/>
        </pc:sldMkLst>
        <pc:spChg chg="del">
          <ac:chgData name="Hannah Saunders" userId="4acd6fa6-2685-4aaa-85f8-4ec2b6dbf9d1" providerId="ADAL" clId="{5E4F2473-4714-4C3E-838D-67FB26CFB3C0}" dt="2020-02-16T10:50:37.422" v="229" actId="478"/>
          <ac:spMkLst>
            <pc:docMk/>
            <pc:sldMk cId="3515954711" sldId="417"/>
            <ac:spMk id="10" creationId="{24220E9C-0C8D-494A-AABC-334010FB14D0}"/>
          </ac:spMkLst>
        </pc:spChg>
        <pc:spChg chg="add mod">
          <ac:chgData name="Hannah Saunders" userId="4acd6fa6-2685-4aaa-85f8-4ec2b6dbf9d1" providerId="ADAL" clId="{5E4F2473-4714-4C3E-838D-67FB26CFB3C0}" dt="2020-02-16T10:51:06.441" v="249" actId="20577"/>
          <ac:spMkLst>
            <pc:docMk/>
            <pc:sldMk cId="3515954711" sldId="417"/>
            <ac:spMk id="15" creationId="{6A786439-C1B2-4F88-9089-24280DFBB8C3}"/>
          </ac:spMkLst>
        </pc:spChg>
        <pc:spChg chg="add">
          <ac:chgData name="Hannah Saunders" userId="4acd6fa6-2685-4aaa-85f8-4ec2b6dbf9d1" providerId="ADAL" clId="{5E4F2473-4714-4C3E-838D-67FB26CFB3C0}" dt="2020-02-16T10:50:59.344" v="247"/>
          <ac:spMkLst>
            <pc:docMk/>
            <pc:sldMk cId="3515954711" sldId="417"/>
            <ac:spMk id="16" creationId="{4E75B411-0968-433C-A091-D652193A3BB9}"/>
          </ac:spMkLst>
        </pc:spChg>
        <pc:spChg chg="del mod">
          <ac:chgData name="Hannah Saunders" userId="4acd6fa6-2685-4aaa-85f8-4ec2b6dbf9d1" providerId="ADAL" clId="{5E4F2473-4714-4C3E-838D-67FB26CFB3C0}" dt="2020-02-16T10:50:41.864" v="230"/>
          <ac:spMkLst>
            <pc:docMk/>
            <pc:sldMk cId="3515954711" sldId="417"/>
            <ac:spMk id="19" creationId="{5252A847-DE45-4FA3-A1F8-EEBEB845FF8E}"/>
          </ac:spMkLst>
        </pc:spChg>
        <pc:grpChg chg="del">
          <ac:chgData name="Hannah Saunders" userId="4acd6fa6-2685-4aaa-85f8-4ec2b6dbf9d1" providerId="ADAL" clId="{5E4F2473-4714-4C3E-838D-67FB26CFB3C0}" dt="2020-02-16T10:50:41.864" v="230"/>
          <ac:grpSpMkLst>
            <pc:docMk/>
            <pc:sldMk cId="3515954711" sldId="417"/>
            <ac:grpSpMk id="14" creationId="{AD2472F5-F904-40FD-9C49-93BF678E9EF2}"/>
          </ac:grpSpMkLst>
        </pc:grpChg>
        <pc:picChg chg="add mod">
          <ac:chgData name="Hannah Saunders" userId="4acd6fa6-2685-4aaa-85f8-4ec2b6dbf9d1" providerId="ADAL" clId="{5E4F2473-4714-4C3E-838D-67FB26CFB3C0}" dt="2020-02-16T10:50:50.551" v="244" actId="1035"/>
          <ac:picMkLst>
            <pc:docMk/>
            <pc:sldMk cId="3515954711" sldId="417"/>
            <ac:picMk id="2" creationId="{43D12F5F-046E-493A-8841-14DB630115DD}"/>
          </ac:picMkLst>
        </pc:picChg>
        <pc:picChg chg="del">
          <ac:chgData name="Hannah Saunders" userId="4acd6fa6-2685-4aaa-85f8-4ec2b6dbf9d1" providerId="ADAL" clId="{5E4F2473-4714-4C3E-838D-67FB26CFB3C0}" dt="2020-02-16T10:50:41.864" v="230"/>
          <ac:picMkLst>
            <pc:docMk/>
            <pc:sldMk cId="3515954711" sldId="417"/>
            <ac:picMk id="11" creationId="{9B7FD081-6922-4C98-A3D9-0EC822EB03C3}"/>
          </ac:picMkLst>
        </pc:picChg>
      </pc:sldChg>
      <pc:sldChg chg="add">
        <pc:chgData name="Hannah Saunders" userId="4acd6fa6-2685-4aaa-85f8-4ec2b6dbf9d1" providerId="ADAL" clId="{5E4F2473-4714-4C3E-838D-67FB26CFB3C0}" dt="2020-02-16T10:51:02.272" v="248"/>
        <pc:sldMkLst>
          <pc:docMk/>
          <pc:sldMk cId="3347066072" sldId="418"/>
        </pc:sldMkLst>
      </pc:sldChg>
      <pc:sldChg chg="addSp delSp modSp add">
        <pc:chgData name="Hannah Saunders" userId="4acd6fa6-2685-4aaa-85f8-4ec2b6dbf9d1" providerId="ADAL" clId="{5E4F2473-4714-4C3E-838D-67FB26CFB3C0}" dt="2020-02-16T10:52:19.572" v="276" actId="20577"/>
        <pc:sldMkLst>
          <pc:docMk/>
          <pc:sldMk cId="892231696" sldId="419"/>
        </pc:sldMkLst>
        <pc:spChg chg="add del">
          <ac:chgData name="Hannah Saunders" userId="4acd6fa6-2685-4aaa-85f8-4ec2b6dbf9d1" providerId="ADAL" clId="{5E4F2473-4714-4C3E-838D-67FB26CFB3C0}" dt="2020-02-16T10:51:48.289" v="256" actId="478"/>
          <ac:spMkLst>
            <pc:docMk/>
            <pc:sldMk cId="892231696" sldId="419"/>
            <ac:spMk id="2" creationId="{38F4B479-EBBB-4D3F-842A-A73EFEAF1114}"/>
          </ac:spMkLst>
        </pc:spChg>
        <pc:spChg chg="add del">
          <ac:chgData name="Hannah Saunders" userId="4acd6fa6-2685-4aaa-85f8-4ec2b6dbf9d1" providerId="ADAL" clId="{5E4F2473-4714-4C3E-838D-67FB26CFB3C0}" dt="2020-02-16T10:51:48.289" v="256" actId="478"/>
          <ac:spMkLst>
            <pc:docMk/>
            <pc:sldMk cId="892231696" sldId="419"/>
            <ac:spMk id="10" creationId="{24220E9C-0C8D-494A-AABC-334010FB14D0}"/>
          </ac:spMkLst>
        </pc:spChg>
        <pc:spChg chg="add del">
          <ac:chgData name="Hannah Saunders" userId="4acd6fa6-2685-4aaa-85f8-4ec2b6dbf9d1" providerId="ADAL" clId="{5E4F2473-4714-4C3E-838D-67FB26CFB3C0}" dt="2020-02-16T10:51:48.289" v="256" actId="478"/>
          <ac:spMkLst>
            <pc:docMk/>
            <pc:sldMk cId="892231696" sldId="419"/>
            <ac:spMk id="17" creationId="{824472E3-B82C-4C36-9BBC-85BCB0061F84}"/>
          </ac:spMkLst>
        </pc:spChg>
        <pc:spChg chg="add del mod">
          <ac:chgData name="Hannah Saunders" userId="4acd6fa6-2685-4aaa-85f8-4ec2b6dbf9d1" providerId="ADAL" clId="{5E4F2473-4714-4C3E-838D-67FB26CFB3C0}" dt="2020-02-16T10:51:53.521" v="257"/>
          <ac:spMkLst>
            <pc:docMk/>
            <pc:sldMk cId="892231696" sldId="419"/>
            <ac:spMk id="19" creationId="{5252A847-DE45-4FA3-A1F8-EEBEB845FF8E}"/>
          </ac:spMkLst>
        </pc:spChg>
        <pc:spChg chg="add del">
          <ac:chgData name="Hannah Saunders" userId="4acd6fa6-2685-4aaa-85f8-4ec2b6dbf9d1" providerId="ADAL" clId="{5E4F2473-4714-4C3E-838D-67FB26CFB3C0}" dt="2020-02-16T10:51:48.289" v="256" actId="478"/>
          <ac:spMkLst>
            <pc:docMk/>
            <pc:sldMk cId="892231696" sldId="419"/>
            <ac:spMk id="20" creationId="{37DCF242-F3BC-4566-BEB3-00312B5BF169}"/>
          </ac:spMkLst>
        </pc:spChg>
        <pc:spChg chg="add mod">
          <ac:chgData name="Hannah Saunders" userId="4acd6fa6-2685-4aaa-85f8-4ec2b6dbf9d1" providerId="ADAL" clId="{5E4F2473-4714-4C3E-838D-67FB26CFB3C0}" dt="2020-02-16T10:52:19.572" v="276" actId="20577"/>
          <ac:spMkLst>
            <pc:docMk/>
            <pc:sldMk cId="892231696" sldId="419"/>
            <ac:spMk id="26" creationId="{77A6DE8B-E049-41FD-8E65-B3AA9BC99A50}"/>
          </ac:spMkLst>
        </pc:spChg>
        <pc:spChg chg="add">
          <ac:chgData name="Hannah Saunders" userId="4acd6fa6-2685-4aaa-85f8-4ec2b6dbf9d1" providerId="ADAL" clId="{5E4F2473-4714-4C3E-838D-67FB26CFB3C0}" dt="2020-02-16T10:52:14.313" v="274"/>
          <ac:spMkLst>
            <pc:docMk/>
            <pc:sldMk cId="892231696" sldId="419"/>
            <ac:spMk id="27" creationId="{5D000EA1-4E02-4044-87C9-5ED4E9DC866C}"/>
          </ac:spMkLst>
        </pc:spChg>
        <pc:spChg chg="add">
          <ac:chgData name="Hannah Saunders" userId="4acd6fa6-2685-4aaa-85f8-4ec2b6dbf9d1" providerId="ADAL" clId="{5E4F2473-4714-4C3E-838D-67FB26CFB3C0}" dt="2020-02-16T10:52:14.313" v="274"/>
          <ac:spMkLst>
            <pc:docMk/>
            <pc:sldMk cId="892231696" sldId="419"/>
            <ac:spMk id="28" creationId="{63022B6F-3F4F-4DF4-B481-184EE55583B4}"/>
          </ac:spMkLst>
        </pc:spChg>
        <pc:spChg chg="add">
          <ac:chgData name="Hannah Saunders" userId="4acd6fa6-2685-4aaa-85f8-4ec2b6dbf9d1" providerId="ADAL" clId="{5E4F2473-4714-4C3E-838D-67FB26CFB3C0}" dt="2020-02-16T10:52:14.313" v="274"/>
          <ac:spMkLst>
            <pc:docMk/>
            <pc:sldMk cId="892231696" sldId="419"/>
            <ac:spMk id="29" creationId="{2FD68FD1-4B77-47C0-AD0A-F18153A94460}"/>
          </ac:spMkLst>
        </pc:spChg>
        <pc:spChg chg="add">
          <ac:chgData name="Hannah Saunders" userId="4acd6fa6-2685-4aaa-85f8-4ec2b6dbf9d1" providerId="ADAL" clId="{5E4F2473-4714-4C3E-838D-67FB26CFB3C0}" dt="2020-02-16T10:52:14.313" v="274"/>
          <ac:spMkLst>
            <pc:docMk/>
            <pc:sldMk cId="892231696" sldId="419"/>
            <ac:spMk id="30" creationId="{1AAB41E3-7635-4640-8979-18C404A2958E}"/>
          </ac:spMkLst>
        </pc:spChg>
        <pc:grpChg chg="del">
          <ac:chgData name="Hannah Saunders" userId="4acd6fa6-2685-4aaa-85f8-4ec2b6dbf9d1" providerId="ADAL" clId="{5E4F2473-4714-4C3E-838D-67FB26CFB3C0}" dt="2020-02-16T10:51:53.521" v="257"/>
          <ac:grpSpMkLst>
            <pc:docMk/>
            <pc:sldMk cId="892231696" sldId="419"/>
            <ac:grpSpMk id="25" creationId="{FEC57DD1-1C18-41CA-A400-0A7A117FDF35}"/>
          </ac:grpSpMkLst>
        </pc:grpChg>
        <pc:picChg chg="add mod">
          <ac:chgData name="Hannah Saunders" userId="4acd6fa6-2685-4aaa-85f8-4ec2b6dbf9d1" providerId="ADAL" clId="{5E4F2473-4714-4C3E-838D-67FB26CFB3C0}" dt="2020-02-16T10:52:01.398" v="271" actId="1035"/>
          <ac:picMkLst>
            <pc:docMk/>
            <pc:sldMk cId="892231696" sldId="419"/>
            <ac:picMk id="3" creationId="{C50B2D98-EE5D-426E-AD71-A410F2E5EB4F}"/>
          </ac:picMkLst>
        </pc:picChg>
        <pc:picChg chg="del">
          <ac:chgData name="Hannah Saunders" userId="4acd6fa6-2685-4aaa-85f8-4ec2b6dbf9d1" providerId="ADAL" clId="{5E4F2473-4714-4C3E-838D-67FB26CFB3C0}" dt="2020-02-16T10:51:53.521" v="257"/>
          <ac:picMkLst>
            <pc:docMk/>
            <pc:sldMk cId="892231696" sldId="419"/>
            <ac:picMk id="15" creationId="{71182276-AD73-4BC6-A714-7A50A0C645E7}"/>
          </ac:picMkLst>
        </pc:picChg>
        <pc:picChg chg="del">
          <ac:chgData name="Hannah Saunders" userId="4acd6fa6-2685-4aaa-85f8-4ec2b6dbf9d1" providerId="ADAL" clId="{5E4F2473-4714-4C3E-838D-67FB26CFB3C0}" dt="2020-02-16T10:51:53.521" v="257"/>
          <ac:picMkLst>
            <pc:docMk/>
            <pc:sldMk cId="892231696" sldId="419"/>
            <ac:picMk id="16" creationId="{F6F2137F-EB96-4C37-8708-61509DD72B46}"/>
          </ac:picMkLst>
        </pc:picChg>
      </pc:sldChg>
      <pc:sldChg chg="add">
        <pc:chgData name="Hannah Saunders" userId="4acd6fa6-2685-4aaa-85f8-4ec2b6dbf9d1" providerId="ADAL" clId="{5E4F2473-4714-4C3E-838D-67FB26CFB3C0}" dt="2020-02-16T10:52:16.718" v="275"/>
        <pc:sldMkLst>
          <pc:docMk/>
          <pc:sldMk cId="3470775558" sldId="420"/>
        </pc:sldMkLst>
      </pc:sldChg>
      <pc:sldChg chg="addSp delSp modSp add">
        <pc:chgData name="Hannah Saunders" userId="4acd6fa6-2685-4aaa-85f8-4ec2b6dbf9d1" providerId="ADAL" clId="{5E4F2473-4714-4C3E-838D-67FB26CFB3C0}" dt="2020-02-16T10:53:57.131" v="320" actId="20577"/>
        <pc:sldMkLst>
          <pc:docMk/>
          <pc:sldMk cId="3944267438" sldId="421"/>
        </pc:sldMkLst>
        <pc:spChg chg="add mod">
          <ac:chgData name="Hannah Saunders" userId="4acd6fa6-2685-4aaa-85f8-4ec2b6dbf9d1" providerId="ADAL" clId="{5E4F2473-4714-4C3E-838D-67FB26CFB3C0}" dt="2020-02-16T10:53:57.131" v="320" actId="20577"/>
          <ac:spMkLst>
            <pc:docMk/>
            <pc:sldMk cId="3944267438" sldId="421"/>
            <ac:spMk id="11" creationId="{0CFD5422-74E1-4874-A0A0-A9DE1A1BB439}"/>
          </ac:spMkLst>
        </pc:spChg>
        <pc:spChg chg="add">
          <ac:chgData name="Hannah Saunders" userId="4acd6fa6-2685-4aaa-85f8-4ec2b6dbf9d1" providerId="ADAL" clId="{5E4F2473-4714-4C3E-838D-67FB26CFB3C0}" dt="2020-02-16T10:53:28.417" v="309"/>
          <ac:spMkLst>
            <pc:docMk/>
            <pc:sldMk cId="3944267438" sldId="421"/>
            <ac:spMk id="12" creationId="{538700DE-0BC1-4B09-B149-C72E3C0414C4}"/>
          </ac:spMkLst>
        </pc:spChg>
        <pc:spChg chg="add del">
          <ac:chgData name="Hannah Saunders" userId="4acd6fa6-2685-4aaa-85f8-4ec2b6dbf9d1" providerId="ADAL" clId="{5E4F2473-4714-4C3E-838D-67FB26CFB3C0}" dt="2020-02-16T10:53:34.784" v="311"/>
          <ac:spMkLst>
            <pc:docMk/>
            <pc:sldMk cId="3944267438" sldId="421"/>
            <ac:spMk id="13" creationId="{B6DBFC6C-F4ED-476E-9679-04A30CA3EAA3}"/>
          </ac:spMkLst>
        </pc:spChg>
        <pc:spChg chg="add del">
          <ac:chgData name="Hannah Saunders" userId="4acd6fa6-2685-4aaa-85f8-4ec2b6dbf9d1" providerId="ADAL" clId="{5E4F2473-4714-4C3E-838D-67FB26CFB3C0}" dt="2020-02-16T10:53:34.784" v="311"/>
          <ac:spMkLst>
            <pc:docMk/>
            <pc:sldMk cId="3944267438" sldId="421"/>
            <ac:spMk id="14" creationId="{204D532D-B011-4D27-BE6E-E6384FF600E5}"/>
          </ac:spMkLst>
        </pc:spChg>
        <pc:spChg chg="add del mod">
          <ac:chgData name="Hannah Saunders" userId="4acd6fa6-2685-4aaa-85f8-4ec2b6dbf9d1" providerId="ADAL" clId="{5E4F2473-4714-4C3E-838D-67FB26CFB3C0}" dt="2020-02-16T10:53:08.126" v="292"/>
          <ac:spMkLst>
            <pc:docMk/>
            <pc:sldMk cId="3944267438" sldId="421"/>
            <ac:spMk id="19" creationId="{5252A847-DE45-4FA3-A1F8-EEBEB845FF8E}"/>
          </ac:spMkLst>
        </pc:spChg>
        <pc:spChg chg="del">
          <ac:chgData name="Hannah Saunders" userId="4acd6fa6-2685-4aaa-85f8-4ec2b6dbf9d1" providerId="ADAL" clId="{5E4F2473-4714-4C3E-838D-67FB26CFB3C0}" dt="2020-02-16T10:52:44.674" v="281" actId="478"/>
          <ac:spMkLst>
            <pc:docMk/>
            <pc:sldMk cId="3944267438" sldId="421"/>
            <ac:spMk id="26" creationId="{3E83D098-9FEC-4953-89E4-86E93B17CB16}"/>
          </ac:spMkLst>
        </pc:spChg>
        <pc:picChg chg="add del mod">
          <ac:chgData name="Hannah Saunders" userId="4acd6fa6-2685-4aaa-85f8-4ec2b6dbf9d1" providerId="ADAL" clId="{5E4F2473-4714-4C3E-838D-67FB26CFB3C0}" dt="2020-02-16T10:52:56.146" v="289"/>
          <ac:picMkLst>
            <pc:docMk/>
            <pc:sldMk cId="3944267438" sldId="421"/>
            <ac:picMk id="2" creationId="{5DCD121D-48E8-439C-8FF3-C5C28FBA0A22}"/>
          </ac:picMkLst>
        </pc:picChg>
        <pc:picChg chg="add mod">
          <ac:chgData name="Hannah Saunders" userId="4acd6fa6-2685-4aaa-85f8-4ec2b6dbf9d1" providerId="ADAL" clId="{5E4F2473-4714-4C3E-838D-67FB26CFB3C0}" dt="2020-02-16T10:53:16.423" v="306" actId="1035"/>
          <ac:picMkLst>
            <pc:docMk/>
            <pc:sldMk cId="3944267438" sldId="421"/>
            <ac:picMk id="3" creationId="{6BAE623A-7BDE-42A9-8A06-EBD07B7010EB}"/>
          </ac:picMkLst>
        </pc:picChg>
        <pc:picChg chg="add del">
          <ac:chgData name="Hannah Saunders" userId="4acd6fa6-2685-4aaa-85f8-4ec2b6dbf9d1" providerId="ADAL" clId="{5E4F2473-4714-4C3E-838D-67FB26CFB3C0}" dt="2020-02-16T10:53:08.126" v="292"/>
          <ac:picMkLst>
            <pc:docMk/>
            <pc:sldMk cId="3944267438" sldId="421"/>
            <ac:picMk id="9" creationId="{7D1D0925-178E-4F03-8644-BD775F1A93E6}"/>
          </ac:picMkLst>
        </pc:picChg>
        <pc:picChg chg="add del">
          <ac:chgData name="Hannah Saunders" userId="4acd6fa6-2685-4aaa-85f8-4ec2b6dbf9d1" providerId="ADAL" clId="{5E4F2473-4714-4C3E-838D-67FB26CFB3C0}" dt="2020-02-16T10:53:08.126" v="292"/>
          <ac:picMkLst>
            <pc:docMk/>
            <pc:sldMk cId="3944267438" sldId="421"/>
            <ac:picMk id="28" creationId="{BC3D48AE-978F-41A2-92DB-FC4E20DC585D}"/>
          </ac:picMkLst>
        </pc:picChg>
      </pc:sldChg>
      <pc:sldChg chg="modSp add">
        <pc:chgData name="Hannah Saunders" userId="4acd6fa6-2685-4aaa-85f8-4ec2b6dbf9d1" providerId="ADAL" clId="{5E4F2473-4714-4C3E-838D-67FB26CFB3C0}" dt="2020-02-16T10:53:51.449" v="319" actId="207"/>
        <pc:sldMkLst>
          <pc:docMk/>
          <pc:sldMk cId="1600376918" sldId="422"/>
        </pc:sldMkLst>
        <pc:spChg chg="mod">
          <ac:chgData name="Hannah Saunders" userId="4acd6fa6-2685-4aaa-85f8-4ec2b6dbf9d1" providerId="ADAL" clId="{5E4F2473-4714-4C3E-838D-67FB26CFB3C0}" dt="2020-02-16T10:53:51.449" v="319" actId="207"/>
          <ac:spMkLst>
            <pc:docMk/>
            <pc:sldMk cId="1600376918" sldId="422"/>
            <ac:spMk id="11" creationId="{0CFD5422-74E1-4874-A0A0-A9DE1A1BB439}"/>
          </ac:spMkLst>
        </pc:spChg>
      </pc:sldChg>
      <pc:sldChg chg="add">
        <pc:chgData name="Hannah Saunders" userId="4acd6fa6-2685-4aaa-85f8-4ec2b6dbf9d1" providerId="ADAL" clId="{5E4F2473-4714-4C3E-838D-67FB26CFB3C0}" dt="2020-02-16T10:53:38.450" v="313"/>
        <pc:sldMkLst>
          <pc:docMk/>
          <pc:sldMk cId="1311804226" sldId="423"/>
        </pc:sldMkLst>
      </pc:sldChg>
      <pc:sldChg chg="addSp delSp modSp add">
        <pc:chgData name="Hannah Saunders" userId="4acd6fa6-2685-4aaa-85f8-4ec2b6dbf9d1" providerId="ADAL" clId="{5E4F2473-4714-4C3E-838D-67FB26CFB3C0}" dt="2020-02-16T10:56:06.959" v="373"/>
        <pc:sldMkLst>
          <pc:docMk/>
          <pc:sldMk cId="2620748102" sldId="424"/>
        </pc:sldMkLst>
        <pc:spChg chg="del">
          <ac:chgData name="Hannah Saunders" userId="4acd6fa6-2685-4aaa-85f8-4ec2b6dbf9d1" providerId="ADAL" clId="{5E4F2473-4714-4C3E-838D-67FB26CFB3C0}" dt="2020-02-16T10:54:30.641" v="328"/>
          <ac:spMkLst>
            <pc:docMk/>
            <pc:sldMk cId="2620748102" sldId="424"/>
            <ac:spMk id="2" creationId="{0769C3B7-C20C-4C77-B6EE-A155298562F7}"/>
          </ac:spMkLst>
        </pc:spChg>
        <pc:spChg chg="del">
          <ac:chgData name="Hannah Saunders" userId="4acd6fa6-2685-4aaa-85f8-4ec2b6dbf9d1" providerId="ADAL" clId="{5E4F2473-4714-4C3E-838D-67FB26CFB3C0}" dt="2020-02-16T10:54:22.865" v="326" actId="478"/>
          <ac:spMkLst>
            <pc:docMk/>
            <pc:sldMk cId="2620748102" sldId="424"/>
            <ac:spMk id="3" creationId="{1979CEFD-F7C4-4D2B-A506-ACE46E7A41B6}"/>
          </ac:spMkLst>
        </pc:spChg>
        <pc:spChg chg="del">
          <ac:chgData name="Hannah Saunders" userId="4acd6fa6-2685-4aaa-85f8-4ec2b6dbf9d1" providerId="ADAL" clId="{5E4F2473-4714-4C3E-838D-67FB26CFB3C0}" dt="2020-02-16T10:54:30.641" v="328"/>
          <ac:spMkLst>
            <pc:docMk/>
            <pc:sldMk cId="2620748102" sldId="424"/>
            <ac:spMk id="11" creationId="{409FBABD-BECE-4EC7-9782-CD8944550AB3}"/>
          </ac:spMkLst>
        </pc:spChg>
        <pc:spChg chg="del">
          <ac:chgData name="Hannah Saunders" userId="4acd6fa6-2685-4aaa-85f8-4ec2b6dbf9d1" providerId="ADAL" clId="{5E4F2473-4714-4C3E-838D-67FB26CFB3C0}" dt="2020-02-16T10:54:24.496" v="327" actId="478"/>
          <ac:spMkLst>
            <pc:docMk/>
            <pc:sldMk cId="2620748102" sldId="424"/>
            <ac:spMk id="13" creationId="{232BD048-3A9B-40C1-A941-E1CA9B0F8BBB}"/>
          </ac:spMkLst>
        </pc:spChg>
        <pc:spChg chg="add del">
          <ac:chgData name="Hannah Saunders" userId="4acd6fa6-2685-4aaa-85f8-4ec2b6dbf9d1" providerId="ADAL" clId="{5E4F2473-4714-4C3E-838D-67FB26CFB3C0}" dt="2020-02-16T10:54:52.641" v="346"/>
          <ac:spMkLst>
            <pc:docMk/>
            <pc:sldMk cId="2620748102" sldId="424"/>
            <ac:spMk id="17" creationId="{FF58EC21-DFBA-4937-8F4E-AA702D900343}"/>
          </ac:spMkLst>
        </pc:spChg>
        <pc:spChg chg="del mod">
          <ac:chgData name="Hannah Saunders" userId="4acd6fa6-2685-4aaa-85f8-4ec2b6dbf9d1" providerId="ADAL" clId="{5E4F2473-4714-4C3E-838D-67FB26CFB3C0}" dt="2020-02-16T10:54:30.641" v="328"/>
          <ac:spMkLst>
            <pc:docMk/>
            <pc:sldMk cId="2620748102" sldId="424"/>
            <ac:spMk id="19" creationId="{5252A847-DE45-4FA3-A1F8-EEBEB845FF8E}"/>
          </ac:spMkLst>
        </pc:spChg>
        <pc:spChg chg="add del">
          <ac:chgData name="Hannah Saunders" userId="4acd6fa6-2685-4aaa-85f8-4ec2b6dbf9d1" providerId="ADAL" clId="{5E4F2473-4714-4C3E-838D-67FB26CFB3C0}" dt="2020-02-16T10:54:52.641" v="346"/>
          <ac:spMkLst>
            <pc:docMk/>
            <pc:sldMk cId="2620748102" sldId="424"/>
            <ac:spMk id="20" creationId="{7739A147-944A-4224-892A-9DF69A3D7868}"/>
          </ac:spMkLst>
        </pc:spChg>
        <pc:spChg chg="add del">
          <ac:chgData name="Hannah Saunders" userId="4acd6fa6-2685-4aaa-85f8-4ec2b6dbf9d1" providerId="ADAL" clId="{5E4F2473-4714-4C3E-838D-67FB26CFB3C0}" dt="2020-02-16T10:54:52.641" v="346"/>
          <ac:spMkLst>
            <pc:docMk/>
            <pc:sldMk cId="2620748102" sldId="424"/>
            <ac:spMk id="21" creationId="{1EC98397-BB08-4DD7-9BA4-B1022C8EA099}"/>
          </ac:spMkLst>
        </pc:spChg>
        <pc:spChg chg="add">
          <ac:chgData name="Hannah Saunders" userId="4acd6fa6-2685-4aaa-85f8-4ec2b6dbf9d1" providerId="ADAL" clId="{5E4F2473-4714-4C3E-838D-67FB26CFB3C0}" dt="2020-02-16T10:54:59.565" v="347"/>
          <ac:spMkLst>
            <pc:docMk/>
            <pc:sldMk cId="2620748102" sldId="424"/>
            <ac:spMk id="31" creationId="{FE27D305-F10C-4863-B9B3-1DDBBFFFEF9A}"/>
          </ac:spMkLst>
        </pc:spChg>
        <pc:spChg chg="add">
          <ac:chgData name="Hannah Saunders" userId="4acd6fa6-2685-4aaa-85f8-4ec2b6dbf9d1" providerId="ADAL" clId="{5E4F2473-4714-4C3E-838D-67FB26CFB3C0}" dt="2020-02-16T10:56:06.959" v="373"/>
          <ac:spMkLst>
            <pc:docMk/>
            <pc:sldMk cId="2620748102" sldId="424"/>
            <ac:spMk id="32" creationId="{47E81A8F-43FF-48E7-AB78-468EDA9C0E3E}"/>
          </ac:spMkLst>
        </pc:spChg>
        <pc:spChg chg="add">
          <ac:chgData name="Hannah Saunders" userId="4acd6fa6-2685-4aaa-85f8-4ec2b6dbf9d1" providerId="ADAL" clId="{5E4F2473-4714-4C3E-838D-67FB26CFB3C0}" dt="2020-02-16T10:56:06.959" v="373"/>
          <ac:spMkLst>
            <pc:docMk/>
            <pc:sldMk cId="2620748102" sldId="424"/>
            <ac:spMk id="33" creationId="{62B14C56-F8C4-49ED-AF1D-CAA951E45C3A}"/>
          </ac:spMkLst>
        </pc:spChg>
        <pc:picChg chg="add mod">
          <ac:chgData name="Hannah Saunders" userId="4acd6fa6-2685-4aaa-85f8-4ec2b6dbf9d1" providerId="ADAL" clId="{5E4F2473-4714-4C3E-838D-67FB26CFB3C0}" dt="2020-02-16T10:54:39.819" v="342" actId="1035"/>
          <ac:picMkLst>
            <pc:docMk/>
            <pc:sldMk cId="2620748102" sldId="424"/>
            <ac:picMk id="4" creationId="{3161D929-0A7D-4B8A-BCAA-9D7BB7879646}"/>
          </ac:picMkLst>
        </pc:picChg>
        <pc:picChg chg="del">
          <ac:chgData name="Hannah Saunders" userId="4acd6fa6-2685-4aaa-85f8-4ec2b6dbf9d1" providerId="ADAL" clId="{5E4F2473-4714-4C3E-838D-67FB26CFB3C0}" dt="2020-02-16T10:54:30.641" v="328"/>
          <ac:picMkLst>
            <pc:docMk/>
            <pc:sldMk cId="2620748102" sldId="424"/>
            <ac:picMk id="5" creationId="{0D9AA173-F1AD-4674-9B03-EA2DD2A2FB84}"/>
          </ac:picMkLst>
        </pc:picChg>
        <pc:picChg chg="del">
          <ac:chgData name="Hannah Saunders" userId="4acd6fa6-2685-4aaa-85f8-4ec2b6dbf9d1" providerId="ADAL" clId="{5E4F2473-4714-4C3E-838D-67FB26CFB3C0}" dt="2020-02-16T10:54:30.641" v="328"/>
          <ac:picMkLst>
            <pc:docMk/>
            <pc:sldMk cId="2620748102" sldId="424"/>
            <ac:picMk id="9" creationId="{763906BC-DA4C-4F34-A9E3-5D45BF2247EA}"/>
          </ac:picMkLst>
        </pc:picChg>
        <pc:picChg chg="del">
          <ac:chgData name="Hannah Saunders" userId="4acd6fa6-2685-4aaa-85f8-4ec2b6dbf9d1" providerId="ADAL" clId="{5E4F2473-4714-4C3E-838D-67FB26CFB3C0}" dt="2020-02-16T10:54:30.641" v="328"/>
          <ac:picMkLst>
            <pc:docMk/>
            <pc:sldMk cId="2620748102" sldId="424"/>
            <ac:picMk id="16" creationId="{AF955BC8-EF23-4496-AB6A-5AE4B8698A72}"/>
          </ac:picMkLst>
        </pc:picChg>
        <pc:picChg chg="del">
          <ac:chgData name="Hannah Saunders" userId="4acd6fa6-2685-4aaa-85f8-4ec2b6dbf9d1" providerId="ADAL" clId="{5E4F2473-4714-4C3E-838D-67FB26CFB3C0}" dt="2020-02-16T10:54:30.641" v="328"/>
          <ac:picMkLst>
            <pc:docMk/>
            <pc:sldMk cId="2620748102" sldId="424"/>
            <ac:picMk id="22" creationId="{4B356F0F-490D-4D93-8984-9BDAF9822922}"/>
          </ac:picMkLst>
        </pc:picChg>
        <pc:picChg chg="del">
          <ac:chgData name="Hannah Saunders" userId="4acd6fa6-2685-4aaa-85f8-4ec2b6dbf9d1" providerId="ADAL" clId="{5E4F2473-4714-4C3E-838D-67FB26CFB3C0}" dt="2020-02-16T10:54:30.641" v="328"/>
          <ac:picMkLst>
            <pc:docMk/>
            <pc:sldMk cId="2620748102" sldId="424"/>
            <ac:picMk id="23" creationId="{41F01AA5-3C20-4A76-A270-76B314E2310A}"/>
          </ac:picMkLst>
        </pc:picChg>
        <pc:picChg chg="del">
          <ac:chgData name="Hannah Saunders" userId="4acd6fa6-2685-4aaa-85f8-4ec2b6dbf9d1" providerId="ADAL" clId="{5E4F2473-4714-4C3E-838D-67FB26CFB3C0}" dt="2020-02-16T10:54:30.641" v="328"/>
          <ac:picMkLst>
            <pc:docMk/>
            <pc:sldMk cId="2620748102" sldId="424"/>
            <ac:picMk id="24" creationId="{E94C0DA0-C6E2-4B6B-8AA1-4A70CFA9A610}"/>
          </ac:picMkLst>
        </pc:picChg>
        <pc:picChg chg="add del">
          <ac:chgData name="Hannah Saunders" userId="4acd6fa6-2685-4aaa-85f8-4ec2b6dbf9d1" providerId="ADAL" clId="{5E4F2473-4714-4C3E-838D-67FB26CFB3C0}" dt="2020-02-16T10:54:52.641" v="346"/>
          <ac:picMkLst>
            <pc:docMk/>
            <pc:sldMk cId="2620748102" sldId="424"/>
            <ac:picMk id="25" creationId="{DCC46DB9-824E-41FE-A811-FDFA4D08DB83}"/>
          </ac:picMkLst>
        </pc:picChg>
        <pc:picChg chg="add del">
          <ac:chgData name="Hannah Saunders" userId="4acd6fa6-2685-4aaa-85f8-4ec2b6dbf9d1" providerId="ADAL" clId="{5E4F2473-4714-4C3E-838D-67FB26CFB3C0}" dt="2020-02-16T10:54:52.641" v="346"/>
          <ac:picMkLst>
            <pc:docMk/>
            <pc:sldMk cId="2620748102" sldId="424"/>
            <ac:picMk id="26" creationId="{A56A08DE-D014-4700-9902-69E5AD426D9F}"/>
          </ac:picMkLst>
        </pc:picChg>
        <pc:picChg chg="add del">
          <ac:chgData name="Hannah Saunders" userId="4acd6fa6-2685-4aaa-85f8-4ec2b6dbf9d1" providerId="ADAL" clId="{5E4F2473-4714-4C3E-838D-67FB26CFB3C0}" dt="2020-02-16T10:54:52.641" v="346"/>
          <ac:picMkLst>
            <pc:docMk/>
            <pc:sldMk cId="2620748102" sldId="424"/>
            <ac:picMk id="27" creationId="{F5FFD6F5-6CFF-425C-A028-581EEBD41E33}"/>
          </ac:picMkLst>
        </pc:picChg>
        <pc:picChg chg="add del">
          <ac:chgData name="Hannah Saunders" userId="4acd6fa6-2685-4aaa-85f8-4ec2b6dbf9d1" providerId="ADAL" clId="{5E4F2473-4714-4C3E-838D-67FB26CFB3C0}" dt="2020-02-16T10:54:52.641" v="346"/>
          <ac:picMkLst>
            <pc:docMk/>
            <pc:sldMk cId="2620748102" sldId="424"/>
            <ac:picMk id="28" creationId="{FCB0BE9C-23BD-41A6-BD7D-7B56E2612CBA}"/>
          </ac:picMkLst>
        </pc:picChg>
        <pc:picChg chg="add del">
          <ac:chgData name="Hannah Saunders" userId="4acd6fa6-2685-4aaa-85f8-4ec2b6dbf9d1" providerId="ADAL" clId="{5E4F2473-4714-4C3E-838D-67FB26CFB3C0}" dt="2020-02-16T10:54:52.641" v="346"/>
          <ac:picMkLst>
            <pc:docMk/>
            <pc:sldMk cId="2620748102" sldId="424"/>
            <ac:picMk id="29" creationId="{CAA0F115-BAC1-4E0C-BA87-4CE58CCEA875}"/>
          </ac:picMkLst>
        </pc:picChg>
        <pc:picChg chg="add del">
          <ac:chgData name="Hannah Saunders" userId="4acd6fa6-2685-4aaa-85f8-4ec2b6dbf9d1" providerId="ADAL" clId="{5E4F2473-4714-4C3E-838D-67FB26CFB3C0}" dt="2020-02-16T10:54:52.641" v="346"/>
          <ac:picMkLst>
            <pc:docMk/>
            <pc:sldMk cId="2620748102" sldId="424"/>
            <ac:picMk id="30" creationId="{F5152203-1037-461C-9CDC-B2F7ECF8E0F4}"/>
          </ac:picMkLst>
        </pc:picChg>
      </pc:sldChg>
      <pc:sldChg chg="addSp delSp modSp add">
        <pc:chgData name="Hannah Saunders" userId="4acd6fa6-2685-4aaa-85f8-4ec2b6dbf9d1" providerId="ADAL" clId="{5E4F2473-4714-4C3E-838D-67FB26CFB3C0}" dt="2020-02-16T10:55:59.834" v="372" actId="20577"/>
        <pc:sldMkLst>
          <pc:docMk/>
          <pc:sldMk cId="1119757862" sldId="425"/>
        </pc:sldMkLst>
        <pc:spChg chg="del">
          <ac:chgData name="Hannah Saunders" userId="4acd6fa6-2685-4aaa-85f8-4ec2b6dbf9d1" providerId="ADAL" clId="{5E4F2473-4714-4C3E-838D-67FB26CFB3C0}" dt="2020-02-16T10:55:22.377" v="353"/>
          <ac:spMkLst>
            <pc:docMk/>
            <pc:sldMk cId="1119757862" sldId="425"/>
            <ac:spMk id="2" creationId="{0769C3B7-C20C-4C77-B6EE-A155298562F7}"/>
          </ac:spMkLst>
        </pc:spChg>
        <pc:spChg chg="del">
          <ac:chgData name="Hannah Saunders" userId="4acd6fa6-2685-4aaa-85f8-4ec2b6dbf9d1" providerId="ADAL" clId="{5E4F2473-4714-4C3E-838D-67FB26CFB3C0}" dt="2020-02-16T10:55:15.297" v="351" actId="478"/>
          <ac:spMkLst>
            <pc:docMk/>
            <pc:sldMk cId="1119757862" sldId="425"/>
            <ac:spMk id="3" creationId="{1979CEFD-F7C4-4D2B-A506-ACE46E7A41B6}"/>
          </ac:spMkLst>
        </pc:spChg>
        <pc:spChg chg="del">
          <ac:chgData name="Hannah Saunders" userId="4acd6fa6-2685-4aaa-85f8-4ec2b6dbf9d1" providerId="ADAL" clId="{5E4F2473-4714-4C3E-838D-67FB26CFB3C0}" dt="2020-02-16T10:55:22.377" v="353"/>
          <ac:spMkLst>
            <pc:docMk/>
            <pc:sldMk cId="1119757862" sldId="425"/>
            <ac:spMk id="11" creationId="{409FBABD-BECE-4EC7-9782-CD8944550AB3}"/>
          </ac:spMkLst>
        </pc:spChg>
        <pc:spChg chg="del">
          <ac:chgData name="Hannah Saunders" userId="4acd6fa6-2685-4aaa-85f8-4ec2b6dbf9d1" providerId="ADAL" clId="{5E4F2473-4714-4C3E-838D-67FB26CFB3C0}" dt="2020-02-16T10:55:17.193" v="352" actId="478"/>
          <ac:spMkLst>
            <pc:docMk/>
            <pc:sldMk cId="1119757862" sldId="425"/>
            <ac:spMk id="13" creationId="{232BD048-3A9B-40C1-A941-E1CA9B0F8BBB}"/>
          </ac:spMkLst>
        </pc:spChg>
        <pc:spChg chg="add mod">
          <ac:chgData name="Hannah Saunders" userId="4acd6fa6-2685-4aaa-85f8-4ec2b6dbf9d1" providerId="ADAL" clId="{5E4F2473-4714-4C3E-838D-67FB26CFB3C0}" dt="2020-02-16T10:55:59.834" v="372" actId="20577"/>
          <ac:spMkLst>
            <pc:docMk/>
            <pc:sldMk cId="1119757862" sldId="425"/>
            <ac:spMk id="17" creationId="{099EF1D9-8CBC-4191-B0A4-54C9229862A5}"/>
          </ac:spMkLst>
        </pc:spChg>
        <pc:spChg chg="del mod">
          <ac:chgData name="Hannah Saunders" userId="4acd6fa6-2685-4aaa-85f8-4ec2b6dbf9d1" providerId="ADAL" clId="{5E4F2473-4714-4C3E-838D-67FB26CFB3C0}" dt="2020-02-16T10:55:22.377" v="353"/>
          <ac:spMkLst>
            <pc:docMk/>
            <pc:sldMk cId="1119757862" sldId="425"/>
            <ac:spMk id="19" creationId="{5252A847-DE45-4FA3-A1F8-EEBEB845FF8E}"/>
          </ac:spMkLst>
        </pc:spChg>
        <pc:spChg chg="add">
          <ac:chgData name="Hannah Saunders" userId="4acd6fa6-2685-4aaa-85f8-4ec2b6dbf9d1" providerId="ADAL" clId="{5E4F2473-4714-4C3E-838D-67FB26CFB3C0}" dt="2020-02-16T10:55:50.044" v="370"/>
          <ac:spMkLst>
            <pc:docMk/>
            <pc:sldMk cId="1119757862" sldId="425"/>
            <ac:spMk id="20" creationId="{AD33511C-2B4D-4DCC-B629-E0F48F2013BC}"/>
          </ac:spMkLst>
        </pc:spChg>
        <pc:spChg chg="add">
          <ac:chgData name="Hannah Saunders" userId="4acd6fa6-2685-4aaa-85f8-4ec2b6dbf9d1" providerId="ADAL" clId="{5E4F2473-4714-4C3E-838D-67FB26CFB3C0}" dt="2020-02-16T10:55:50.044" v="370"/>
          <ac:spMkLst>
            <pc:docMk/>
            <pc:sldMk cId="1119757862" sldId="425"/>
            <ac:spMk id="21" creationId="{CBEEEC1C-8F7B-44D4-8124-FE3360C3D775}"/>
          </ac:spMkLst>
        </pc:spChg>
        <pc:picChg chg="add mod">
          <ac:chgData name="Hannah Saunders" userId="4acd6fa6-2685-4aaa-85f8-4ec2b6dbf9d1" providerId="ADAL" clId="{5E4F2473-4714-4C3E-838D-67FB26CFB3C0}" dt="2020-02-16T10:55:30.468" v="367" actId="1035"/>
          <ac:picMkLst>
            <pc:docMk/>
            <pc:sldMk cId="1119757862" sldId="425"/>
            <ac:picMk id="4" creationId="{B210D840-181F-4BE9-BFEE-3C78FB65A14D}"/>
          </ac:picMkLst>
        </pc:picChg>
        <pc:picChg chg="del">
          <ac:chgData name="Hannah Saunders" userId="4acd6fa6-2685-4aaa-85f8-4ec2b6dbf9d1" providerId="ADAL" clId="{5E4F2473-4714-4C3E-838D-67FB26CFB3C0}" dt="2020-02-16T10:55:22.377" v="353"/>
          <ac:picMkLst>
            <pc:docMk/>
            <pc:sldMk cId="1119757862" sldId="425"/>
            <ac:picMk id="5" creationId="{0D9AA173-F1AD-4674-9B03-EA2DD2A2FB84}"/>
          </ac:picMkLst>
        </pc:picChg>
        <pc:picChg chg="del">
          <ac:chgData name="Hannah Saunders" userId="4acd6fa6-2685-4aaa-85f8-4ec2b6dbf9d1" providerId="ADAL" clId="{5E4F2473-4714-4C3E-838D-67FB26CFB3C0}" dt="2020-02-16T10:55:22.377" v="353"/>
          <ac:picMkLst>
            <pc:docMk/>
            <pc:sldMk cId="1119757862" sldId="425"/>
            <ac:picMk id="9" creationId="{763906BC-DA4C-4F34-A9E3-5D45BF2247EA}"/>
          </ac:picMkLst>
        </pc:picChg>
        <pc:picChg chg="del">
          <ac:chgData name="Hannah Saunders" userId="4acd6fa6-2685-4aaa-85f8-4ec2b6dbf9d1" providerId="ADAL" clId="{5E4F2473-4714-4C3E-838D-67FB26CFB3C0}" dt="2020-02-16T10:55:22.377" v="353"/>
          <ac:picMkLst>
            <pc:docMk/>
            <pc:sldMk cId="1119757862" sldId="425"/>
            <ac:picMk id="16" creationId="{AF955BC8-EF23-4496-AB6A-5AE4B8698A72}"/>
          </ac:picMkLst>
        </pc:picChg>
        <pc:picChg chg="del">
          <ac:chgData name="Hannah Saunders" userId="4acd6fa6-2685-4aaa-85f8-4ec2b6dbf9d1" providerId="ADAL" clId="{5E4F2473-4714-4C3E-838D-67FB26CFB3C0}" dt="2020-02-16T10:55:22.377" v="353"/>
          <ac:picMkLst>
            <pc:docMk/>
            <pc:sldMk cId="1119757862" sldId="425"/>
            <ac:picMk id="22" creationId="{4B356F0F-490D-4D93-8984-9BDAF9822922}"/>
          </ac:picMkLst>
        </pc:picChg>
        <pc:picChg chg="del">
          <ac:chgData name="Hannah Saunders" userId="4acd6fa6-2685-4aaa-85f8-4ec2b6dbf9d1" providerId="ADAL" clId="{5E4F2473-4714-4C3E-838D-67FB26CFB3C0}" dt="2020-02-16T10:55:22.377" v="353"/>
          <ac:picMkLst>
            <pc:docMk/>
            <pc:sldMk cId="1119757862" sldId="425"/>
            <ac:picMk id="23" creationId="{41F01AA5-3C20-4A76-A270-76B314E2310A}"/>
          </ac:picMkLst>
        </pc:picChg>
        <pc:picChg chg="del">
          <ac:chgData name="Hannah Saunders" userId="4acd6fa6-2685-4aaa-85f8-4ec2b6dbf9d1" providerId="ADAL" clId="{5E4F2473-4714-4C3E-838D-67FB26CFB3C0}" dt="2020-02-16T10:55:22.377" v="353"/>
          <ac:picMkLst>
            <pc:docMk/>
            <pc:sldMk cId="1119757862" sldId="425"/>
            <ac:picMk id="24" creationId="{E94C0DA0-C6E2-4B6B-8AA1-4A70CFA9A610}"/>
          </ac:picMkLst>
        </pc:picChg>
      </pc:sldChg>
      <pc:sldChg chg="add">
        <pc:chgData name="Hannah Saunders" userId="4acd6fa6-2685-4aaa-85f8-4ec2b6dbf9d1" providerId="ADAL" clId="{5E4F2473-4714-4C3E-838D-67FB26CFB3C0}" dt="2020-02-16T10:55:55.051" v="371"/>
        <pc:sldMkLst>
          <pc:docMk/>
          <pc:sldMk cId="3560127545" sldId="42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16/02/2020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16/02/2020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16/02/2020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16/02/2020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unt-edges-on-3d-shapes-year-2-properties-of-shape-resource-pack" TargetMode="External"/><Relationship Id="rId5" Type="http://schemas.openxmlformats.org/officeDocument/2006/relationships/hyperlink" Target="https://classroomsecrets.co.uk/category/maths/year-2/spring-block-3-properties-of-shape/" TargetMode="External"/><Relationship Id="rId4" Type="http://schemas.openxmlformats.org/officeDocument/2006/relationships/hyperlink" Target="https://classroomsecrets.co.uk/content-domain-filter/?fwp_contentdomain=2g2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2020</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7" name="Rectangle 6">
            <a:extLst>
              <a:ext uri="{FF2B5EF4-FFF2-40B4-BE49-F238E27FC236}">
                <a16:creationId xmlns:a16="http://schemas.microsoft.com/office/drawing/2014/main" id="{96DF1EF0-C024-406A-9A1F-EA211CD2AE7A}"/>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4"/>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A5CD8B81-0CA1-4FBF-A88F-E2A7A010AA12}"/>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3855900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 name="Picture 1">
            <a:extLst>
              <a:ext uri="{FF2B5EF4-FFF2-40B4-BE49-F238E27FC236}">
                <a16:creationId xmlns:a16="http://schemas.microsoft.com/office/drawing/2014/main" id="{43D12F5F-046E-493A-8841-14DB630115DD}"/>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5" name="Rectangle 14">
            <a:extLst>
              <a:ext uri="{FF2B5EF4-FFF2-40B4-BE49-F238E27FC236}">
                <a16:creationId xmlns:a16="http://schemas.microsoft.com/office/drawing/2014/main" id="{6A786439-C1B2-4F88-9089-24280DFBB8C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Lucas is describing one of the 3D shapes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shape is Lucas describing? </a:t>
            </a:r>
          </a:p>
          <a:p>
            <a:endParaRPr lang="en-GB" sz="2000" b="1" dirty="0">
              <a:solidFill>
                <a:schemeClr val="tx1"/>
              </a:solidFill>
              <a:latin typeface="Century Gothic" panose="020B0502020202020204" pitchFamily="34" charset="0"/>
            </a:endParaRPr>
          </a:p>
          <a:p>
            <a:pPr lvl="0"/>
            <a:endParaRPr lang="en-GB" sz="2800" dirty="0">
              <a:solidFill>
                <a:srgbClr val="E7E6E6">
                  <a:lumMod val="25000"/>
                </a:srgbClr>
              </a:solidFill>
              <a:latin typeface="SassoonCRInfantMedium" panose="02000603020000020003" pitchFamily="2" charset="0"/>
            </a:endParaRPr>
          </a:p>
        </p:txBody>
      </p:sp>
      <p:sp>
        <p:nvSpPr>
          <p:cNvPr id="16" name="Speech Bubble: Rectangle with Corners Rounded 15">
            <a:extLst>
              <a:ext uri="{FF2B5EF4-FFF2-40B4-BE49-F238E27FC236}">
                <a16:creationId xmlns:a16="http://schemas.microsoft.com/office/drawing/2014/main" id="{4E75B411-0968-433C-A091-D652193A3BB9}"/>
              </a:ext>
            </a:extLst>
          </p:cNvPr>
          <p:cNvSpPr/>
          <p:nvPr/>
        </p:nvSpPr>
        <p:spPr>
          <a:xfrm>
            <a:off x="2677087" y="3429000"/>
            <a:ext cx="3368605" cy="941369"/>
          </a:xfrm>
          <a:prstGeom prst="wedgeRoundRectCallout">
            <a:avLst>
              <a:gd name="adj1" fmla="val -75966"/>
              <a:gd name="adj2" fmla="val 2314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My shape has 12 edges.</a:t>
            </a:r>
          </a:p>
        </p:txBody>
      </p:sp>
    </p:spTree>
    <p:extLst>
      <p:ext uri="{BB962C8B-B14F-4D97-AF65-F5344CB8AC3E}">
        <p14:creationId xmlns:p14="http://schemas.microsoft.com/office/powerpoint/2010/main" val="3515954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 name="Picture 1">
            <a:extLst>
              <a:ext uri="{FF2B5EF4-FFF2-40B4-BE49-F238E27FC236}">
                <a16:creationId xmlns:a16="http://schemas.microsoft.com/office/drawing/2014/main" id="{43D12F5F-046E-493A-8841-14DB630115DD}"/>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5" name="Rectangle 14">
            <a:extLst>
              <a:ext uri="{FF2B5EF4-FFF2-40B4-BE49-F238E27FC236}">
                <a16:creationId xmlns:a16="http://schemas.microsoft.com/office/drawing/2014/main" id="{6A786439-C1B2-4F88-9089-24280DFBB8C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Lucas is describing one of the 3D shapes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shape is Lucas describing? </a:t>
            </a:r>
          </a:p>
          <a:p>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cuboid</a:t>
            </a:r>
            <a:endParaRPr lang="en-GB" sz="2000" dirty="0">
              <a:solidFill>
                <a:srgbClr val="FF0000"/>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sp>
        <p:nvSpPr>
          <p:cNvPr id="16" name="Speech Bubble: Rectangle with Corners Rounded 15">
            <a:extLst>
              <a:ext uri="{FF2B5EF4-FFF2-40B4-BE49-F238E27FC236}">
                <a16:creationId xmlns:a16="http://schemas.microsoft.com/office/drawing/2014/main" id="{4E75B411-0968-433C-A091-D652193A3BB9}"/>
              </a:ext>
            </a:extLst>
          </p:cNvPr>
          <p:cNvSpPr/>
          <p:nvPr/>
        </p:nvSpPr>
        <p:spPr>
          <a:xfrm>
            <a:off x="2677087" y="3429000"/>
            <a:ext cx="3368605" cy="941369"/>
          </a:xfrm>
          <a:prstGeom prst="wedgeRoundRectCallout">
            <a:avLst>
              <a:gd name="adj1" fmla="val -75966"/>
              <a:gd name="adj2" fmla="val 2314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My shape has 12 edges.</a:t>
            </a:r>
          </a:p>
        </p:txBody>
      </p:sp>
    </p:spTree>
    <p:extLst>
      <p:ext uri="{BB962C8B-B14F-4D97-AF65-F5344CB8AC3E}">
        <p14:creationId xmlns:p14="http://schemas.microsoft.com/office/powerpoint/2010/main" val="3347066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 name="Picture 2">
            <a:extLst>
              <a:ext uri="{FF2B5EF4-FFF2-40B4-BE49-F238E27FC236}">
                <a16:creationId xmlns:a16="http://schemas.microsoft.com/office/drawing/2014/main" id="{C50B2D98-EE5D-426E-AD71-A410F2E5EB4F}"/>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6" name="Rectangle 25">
            <a:extLst>
              <a:ext uri="{FF2B5EF4-FFF2-40B4-BE49-F238E27FC236}">
                <a16:creationId xmlns:a16="http://schemas.microsoft.com/office/drawing/2014/main" id="{77A6DE8B-E049-41FD-8E65-B3AA9BC99A5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each child to the shape they are describing.</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endParaRPr lang="en-GB" sz="2800" dirty="0">
              <a:solidFill>
                <a:srgbClr val="E7E6E6">
                  <a:lumMod val="25000"/>
                </a:srgbClr>
              </a:solidFill>
              <a:latin typeface="SassoonCRInfantMedium" panose="02000603020000020003" pitchFamily="2" charset="0"/>
            </a:endParaRPr>
          </a:p>
        </p:txBody>
      </p:sp>
      <p:sp>
        <p:nvSpPr>
          <p:cNvPr id="27" name="Speech Bubble: Rectangle with Corners Rounded 26">
            <a:extLst>
              <a:ext uri="{FF2B5EF4-FFF2-40B4-BE49-F238E27FC236}">
                <a16:creationId xmlns:a16="http://schemas.microsoft.com/office/drawing/2014/main" id="{5D000EA1-4E02-4044-87C9-5ED4E9DC866C}"/>
              </a:ext>
            </a:extLst>
          </p:cNvPr>
          <p:cNvSpPr/>
          <p:nvPr/>
        </p:nvSpPr>
        <p:spPr>
          <a:xfrm>
            <a:off x="3283498" y="2917307"/>
            <a:ext cx="3368605" cy="941369"/>
          </a:xfrm>
          <a:prstGeom prst="wedgeRoundRectCallout">
            <a:avLst>
              <a:gd name="adj1" fmla="val -75966"/>
              <a:gd name="adj2" fmla="val 2314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My shape has 12 edges.</a:t>
            </a:r>
          </a:p>
        </p:txBody>
      </p:sp>
      <p:sp>
        <p:nvSpPr>
          <p:cNvPr id="28" name="Speech Bubble: Rectangle with Corners Rounded 27">
            <a:extLst>
              <a:ext uri="{FF2B5EF4-FFF2-40B4-BE49-F238E27FC236}">
                <a16:creationId xmlns:a16="http://schemas.microsoft.com/office/drawing/2014/main" id="{63022B6F-3F4F-4DF4-B481-184EE55583B4}"/>
              </a:ext>
            </a:extLst>
          </p:cNvPr>
          <p:cNvSpPr/>
          <p:nvPr/>
        </p:nvSpPr>
        <p:spPr>
          <a:xfrm flipH="1">
            <a:off x="2493384" y="1614569"/>
            <a:ext cx="3368605" cy="941369"/>
          </a:xfrm>
          <a:prstGeom prst="wedgeRoundRectCallout">
            <a:avLst>
              <a:gd name="adj1" fmla="val -75966"/>
              <a:gd name="adj2" fmla="val 2314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My shape has 0 edges.</a:t>
            </a:r>
          </a:p>
        </p:txBody>
      </p:sp>
      <p:sp>
        <p:nvSpPr>
          <p:cNvPr id="29" name="TextBox 28">
            <a:extLst>
              <a:ext uri="{FF2B5EF4-FFF2-40B4-BE49-F238E27FC236}">
                <a16:creationId xmlns:a16="http://schemas.microsoft.com/office/drawing/2014/main" id="{2FD68FD1-4B77-47C0-AD0A-F18153A94460}"/>
              </a:ext>
            </a:extLst>
          </p:cNvPr>
          <p:cNvSpPr txBox="1"/>
          <p:nvPr/>
        </p:nvSpPr>
        <p:spPr>
          <a:xfrm>
            <a:off x="6649127" y="2594833"/>
            <a:ext cx="1441155" cy="400110"/>
          </a:xfrm>
          <a:prstGeom prst="rect">
            <a:avLst/>
          </a:prstGeom>
          <a:noFill/>
        </p:spPr>
        <p:txBody>
          <a:bodyPr wrap="square" rtlCol="0">
            <a:spAutoFit/>
          </a:bodyPr>
          <a:lstStyle/>
          <a:p>
            <a:pPr algn="ctr"/>
            <a:r>
              <a:rPr lang="en-GB" sz="2000" b="1" dirty="0">
                <a:latin typeface="Century Gothic" panose="020B0502020202020204" pitchFamily="34" charset="0"/>
              </a:rPr>
              <a:t>Thomas</a:t>
            </a:r>
          </a:p>
        </p:txBody>
      </p:sp>
      <p:sp>
        <p:nvSpPr>
          <p:cNvPr id="30" name="TextBox 29">
            <a:extLst>
              <a:ext uri="{FF2B5EF4-FFF2-40B4-BE49-F238E27FC236}">
                <a16:creationId xmlns:a16="http://schemas.microsoft.com/office/drawing/2014/main" id="{1AAB41E3-7635-4640-8979-18C404A2958E}"/>
              </a:ext>
            </a:extLst>
          </p:cNvPr>
          <p:cNvSpPr txBox="1"/>
          <p:nvPr/>
        </p:nvSpPr>
        <p:spPr>
          <a:xfrm>
            <a:off x="1053718" y="3828832"/>
            <a:ext cx="1441155" cy="400110"/>
          </a:xfrm>
          <a:prstGeom prst="rect">
            <a:avLst/>
          </a:prstGeom>
          <a:noFill/>
        </p:spPr>
        <p:txBody>
          <a:bodyPr wrap="square" rtlCol="0">
            <a:spAutoFit/>
          </a:bodyPr>
          <a:lstStyle/>
          <a:p>
            <a:pPr algn="ctr"/>
            <a:r>
              <a:rPr lang="en-GB" sz="2000" b="1" dirty="0">
                <a:latin typeface="Century Gothic" panose="020B0502020202020204" pitchFamily="34" charset="0"/>
              </a:rPr>
              <a:t>Molly</a:t>
            </a:r>
          </a:p>
        </p:txBody>
      </p:sp>
    </p:spTree>
    <p:extLst>
      <p:ext uri="{BB962C8B-B14F-4D97-AF65-F5344CB8AC3E}">
        <p14:creationId xmlns:p14="http://schemas.microsoft.com/office/powerpoint/2010/main" val="892231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 name="Picture 2">
            <a:extLst>
              <a:ext uri="{FF2B5EF4-FFF2-40B4-BE49-F238E27FC236}">
                <a16:creationId xmlns:a16="http://schemas.microsoft.com/office/drawing/2014/main" id="{C50B2D98-EE5D-426E-AD71-A410F2E5EB4F}"/>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6" name="Rectangle 25">
            <a:extLst>
              <a:ext uri="{FF2B5EF4-FFF2-40B4-BE49-F238E27FC236}">
                <a16:creationId xmlns:a16="http://schemas.microsoft.com/office/drawing/2014/main" id="{77A6DE8B-E049-41FD-8E65-B3AA9BC99A5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each child to the shape they are describing.</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Thomas = A; Molly = B</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endParaRPr lang="en-GB" sz="2800" dirty="0">
              <a:solidFill>
                <a:srgbClr val="E7E6E6">
                  <a:lumMod val="25000"/>
                </a:srgbClr>
              </a:solidFill>
              <a:latin typeface="SassoonCRInfantMedium" panose="02000603020000020003" pitchFamily="2" charset="0"/>
            </a:endParaRPr>
          </a:p>
        </p:txBody>
      </p:sp>
      <p:sp>
        <p:nvSpPr>
          <p:cNvPr id="27" name="Speech Bubble: Rectangle with Corners Rounded 26">
            <a:extLst>
              <a:ext uri="{FF2B5EF4-FFF2-40B4-BE49-F238E27FC236}">
                <a16:creationId xmlns:a16="http://schemas.microsoft.com/office/drawing/2014/main" id="{5D000EA1-4E02-4044-87C9-5ED4E9DC866C}"/>
              </a:ext>
            </a:extLst>
          </p:cNvPr>
          <p:cNvSpPr/>
          <p:nvPr/>
        </p:nvSpPr>
        <p:spPr>
          <a:xfrm>
            <a:off x="3283498" y="2917307"/>
            <a:ext cx="3368605" cy="941369"/>
          </a:xfrm>
          <a:prstGeom prst="wedgeRoundRectCallout">
            <a:avLst>
              <a:gd name="adj1" fmla="val -75966"/>
              <a:gd name="adj2" fmla="val 2314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My shape has 12 edges.</a:t>
            </a:r>
          </a:p>
        </p:txBody>
      </p:sp>
      <p:sp>
        <p:nvSpPr>
          <p:cNvPr id="28" name="Speech Bubble: Rectangle with Corners Rounded 27">
            <a:extLst>
              <a:ext uri="{FF2B5EF4-FFF2-40B4-BE49-F238E27FC236}">
                <a16:creationId xmlns:a16="http://schemas.microsoft.com/office/drawing/2014/main" id="{63022B6F-3F4F-4DF4-B481-184EE55583B4}"/>
              </a:ext>
            </a:extLst>
          </p:cNvPr>
          <p:cNvSpPr/>
          <p:nvPr/>
        </p:nvSpPr>
        <p:spPr>
          <a:xfrm flipH="1">
            <a:off x="2493384" y="1614569"/>
            <a:ext cx="3368605" cy="941369"/>
          </a:xfrm>
          <a:prstGeom prst="wedgeRoundRectCallout">
            <a:avLst>
              <a:gd name="adj1" fmla="val -75966"/>
              <a:gd name="adj2" fmla="val 2314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My shape has 0 edges.</a:t>
            </a:r>
          </a:p>
        </p:txBody>
      </p:sp>
      <p:sp>
        <p:nvSpPr>
          <p:cNvPr id="29" name="TextBox 28">
            <a:extLst>
              <a:ext uri="{FF2B5EF4-FFF2-40B4-BE49-F238E27FC236}">
                <a16:creationId xmlns:a16="http://schemas.microsoft.com/office/drawing/2014/main" id="{2FD68FD1-4B77-47C0-AD0A-F18153A94460}"/>
              </a:ext>
            </a:extLst>
          </p:cNvPr>
          <p:cNvSpPr txBox="1"/>
          <p:nvPr/>
        </p:nvSpPr>
        <p:spPr>
          <a:xfrm>
            <a:off x="6649127" y="2594833"/>
            <a:ext cx="1441155" cy="400110"/>
          </a:xfrm>
          <a:prstGeom prst="rect">
            <a:avLst/>
          </a:prstGeom>
          <a:noFill/>
        </p:spPr>
        <p:txBody>
          <a:bodyPr wrap="square" rtlCol="0">
            <a:spAutoFit/>
          </a:bodyPr>
          <a:lstStyle/>
          <a:p>
            <a:pPr algn="ctr"/>
            <a:r>
              <a:rPr lang="en-GB" sz="2000" b="1" dirty="0">
                <a:latin typeface="Century Gothic" panose="020B0502020202020204" pitchFamily="34" charset="0"/>
              </a:rPr>
              <a:t>Thomas</a:t>
            </a:r>
          </a:p>
        </p:txBody>
      </p:sp>
      <p:sp>
        <p:nvSpPr>
          <p:cNvPr id="30" name="TextBox 29">
            <a:extLst>
              <a:ext uri="{FF2B5EF4-FFF2-40B4-BE49-F238E27FC236}">
                <a16:creationId xmlns:a16="http://schemas.microsoft.com/office/drawing/2014/main" id="{1AAB41E3-7635-4640-8979-18C404A2958E}"/>
              </a:ext>
            </a:extLst>
          </p:cNvPr>
          <p:cNvSpPr txBox="1"/>
          <p:nvPr/>
        </p:nvSpPr>
        <p:spPr>
          <a:xfrm>
            <a:off x="1053718" y="3828832"/>
            <a:ext cx="1441155" cy="400110"/>
          </a:xfrm>
          <a:prstGeom prst="rect">
            <a:avLst/>
          </a:prstGeom>
          <a:noFill/>
        </p:spPr>
        <p:txBody>
          <a:bodyPr wrap="square" rtlCol="0">
            <a:spAutoFit/>
          </a:bodyPr>
          <a:lstStyle/>
          <a:p>
            <a:pPr algn="ctr"/>
            <a:r>
              <a:rPr lang="en-GB" sz="2000" b="1" dirty="0">
                <a:latin typeface="Century Gothic" panose="020B0502020202020204" pitchFamily="34" charset="0"/>
              </a:rPr>
              <a:t>Molly</a:t>
            </a:r>
          </a:p>
        </p:txBody>
      </p:sp>
    </p:spTree>
    <p:extLst>
      <p:ext uri="{BB962C8B-B14F-4D97-AF65-F5344CB8AC3E}">
        <p14:creationId xmlns:p14="http://schemas.microsoft.com/office/powerpoint/2010/main" val="347077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 name="Picture 2">
            <a:extLst>
              <a:ext uri="{FF2B5EF4-FFF2-40B4-BE49-F238E27FC236}">
                <a16:creationId xmlns:a16="http://schemas.microsoft.com/office/drawing/2014/main" id="{6BAE623A-7BDE-42A9-8A06-EBD07B7010EB}"/>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1" name="Rectangle 10">
            <a:extLst>
              <a:ext uri="{FF2B5EF4-FFF2-40B4-BE49-F238E27FC236}">
                <a16:creationId xmlns:a16="http://schemas.microsoft.com/office/drawing/2014/main" id="{0CFD5422-74E1-4874-A0A0-A9DE1A1BB43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Caleb is describing the shape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your answer.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endParaRPr lang="en-GB" sz="2800" dirty="0">
              <a:solidFill>
                <a:srgbClr val="E7E6E6">
                  <a:lumMod val="25000"/>
                </a:srgbClr>
              </a:solidFill>
              <a:latin typeface="SassoonCRInfantMedium" panose="02000603020000020003" pitchFamily="2" charset="0"/>
            </a:endParaRPr>
          </a:p>
        </p:txBody>
      </p:sp>
      <p:sp>
        <p:nvSpPr>
          <p:cNvPr id="12" name="Speech Bubble: Rectangle with Corners Rounded 11">
            <a:extLst>
              <a:ext uri="{FF2B5EF4-FFF2-40B4-BE49-F238E27FC236}">
                <a16:creationId xmlns:a16="http://schemas.microsoft.com/office/drawing/2014/main" id="{538700DE-0BC1-4B09-B149-C72E3C0414C4}"/>
              </a:ext>
            </a:extLst>
          </p:cNvPr>
          <p:cNvSpPr/>
          <p:nvPr/>
        </p:nvSpPr>
        <p:spPr>
          <a:xfrm>
            <a:off x="2712598" y="3429000"/>
            <a:ext cx="2981918" cy="944296"/>
          </a:xfrm>
          <a:prstGeom prst="wedgeRoundRectCallout">
            <a:avLst>
              <a:gd name="adj1" fmla="val -75371"/>
              <a:gd name="adj2" fmla="val 3795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triangular prism has 6 edges.</a:t>
            </a:r>
          </a:p>
        </p:txBody>
      </p:sp>
    </p:spTree>
    <p:extLst>
      <p:ext uri="{BB962C8B-B14F-4D97-AF65-F5344CB8AC3E}">
        <p14:creationId xmlns:p14="http://schemas.microsoft.com/office/powerpoint/2010/main" val="3944267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 name="Picture 2">
            <a:extLst>
              <a:ext uri="{FF2B5EF4-FFF2-40B4-BE49-F238E27FC236}">
                <a16:creationId xmlns:a16="http://schemas.microsoft.com/office/drawing/2014/main" id="{6BAE623A-7BDE-42A9-8A06-EBD07B7010EB}"/>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1" name="Rectangle 10">
            <a:extLst>
              <a:ext uri="{FF2B5EF4-FFF2-40B4-BE49-F238E27FC236}">
                <a16:creationId xmlns:a16="http://schemas.microsoft.com/office/drawing/2014/main" id="{0CFD5422-74E1-4874-A0A0-A9DE1A1BB43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Caleb is describing the shape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your answer.</a:t>
            </a: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Caleb is incorrect because…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endParaRPr lang="en-GB" sz="2800" dirty="0">
              <a:solidFill>
                <a:srgbClr val="E7E6E6">
                  <a:lumMod val="25000"/>
                </a:srgbClr>
              </a:solidFill>
              <a:latin typeface="SassoonCRInfantMedium" panose="02000603020000020003" pitchFamily="2" charset="0"/>
            </a:endParaRPr>
          </a:p>
        </p:txBody>
      </p:sp>
      <p:sp>
        <p:nvSpPr>
          <p:cNvPr id="12" name="Speech Bubble: Rectangle with Corners Rounded 11">
            <a:extLst>
              <a:ext uri="{FF2B5EF4-FFF2-40B4-BE49-F238E27FC236}">
                <a16:creationId xmlns:a16="http://schemas.microsoft.com/office/drawing/2014/main" id="{538700DE-0BC1-4B09-B149-C72E3C0414C4}"/>
              </a:ext>
            </a:extLst>
          </p:cNvPr>
          <p:cNvSpPr/>
          <p:nvPr/>
        </p:nvSpPr>
        <p:spPr>
          <a:xfrm>
            <a:off x="2712598" y="3429000"/>
            <a:ext cx="2981918" cy="944296"/>
          </a:xfrm>
          <a:prstGeom prst="wedgeRoundRectCallout">
            <a:avLst>
              <a:gd name="adj1" fmla="val -75371"/>
              <a:gd name="adj2" fmla="val 3795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triangular prism has 6 edges.</a:t>
            </a:r>
          </a:p>
        </p:txBody>
      </p:sp>
    </p:spTree>
    <p:extLst>
      <p:ext uri="{BB962C8B-B14F-4D97-AF65-F5344CB8AC3E}">
        <p14:creationId xmlns:p14="http://schemas.microsoft.com/office/powerpoint/2010/main" val="1600376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 name="Picture 2">
            <a:extLst>
              <a:ext uri="{FF2B5EF4-FFF2-40B4-BE49-F238E27FC236}">
                <a16:creationId xmlns:a16="http://schemas.microsoft.com/office/drawing/2014/main" id="{6BAE623A-7BDE-42A9-8A06-EBD07B7010EB}"/>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1" name="Rectangle 10">
            <a:extLst>
              <a:ext uri="{FF2B5EF4-FFF2-40B4-BE49-F238E27FC236}">
                <a16:creationId xmlns:a16="http://schemas.microsoft.com/office/drawing/2014/main" id="{0CFD5422-74E1-4874-A0A0-A9DE1A1BB43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Caleb is describing the shape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your answer.</a:t>
            </a: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Caleb is incorrect because the triangular prism has 9 edges.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endParaRPr lang="en-GB" sz="2800" dirty="0">
              <a:solidFill>
                <a:srgbClr val="E7E6E6">
                  <a:lumMod val="25000"/>
                </a:srgbClr>
              </a:solidFill>
              <a:latin typeface="SassoonCRInfantMedium" panose="02000603020000020003" pitchFamily="2" charset="0"/>
            </a:endParaRPr>
          </a:p>
        </p:txBody>
      </p:sp>
      <p:sp>
        <p:nvSpPr>
          <p:cNvPr id="12" name="Speech Bubble: Rectangle with Corners Rounded 11">
            <a:extLst>
              <a:ext uri="{FF2B5EF4-FFF2-40B4-BE49-F238E27FC236}">
                <a16:creationId xmlns:a16="http://schemas.microsoft.com/office/drawing/2014/main" id="{538700DE-0BC1-4B09-B149-C72E3C0414C4}"/>
              </a:ext>
            </a:extLst>
          </p:cNvPr>
          <p:cNvSpPr/>
          <p:nvPr/>
        </p:nvSpPr>
        <p:spPr>
          <a:xfrm>
            <a:off x="2712598" y="3429000"/>
            <a:ext cx="2981918" cy="944296"/>
          </a:xfrm>
          <a:prstGeom prst="wedgeRoundRectCallout">
            <a:avLst>
              <a:gd name="adj1" fmla="val -75371"/>
              <a:gd name="adj2" fmla="val 3795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triangular prism has 6 edges.</a:t>
            </a:r>
          </a:p>
        </p:txBody>
      </p:sp>
    </p:spTree>
    <p:extLst>
      <p:ext uri="{BB962C8B-B14F-4D97-AF65-F5344CB8AC3E}">
        <p14:creationId xmlns:p14="http://schemas.microsoft.com/office/powerpoint/2010/main" val="1311804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4" name="Picture 3">
            <a:extLst>
              <a:ext uri="{FF2B5EF4-FFF2-40B4-BE49-F238E27FC236}">
                <a16:creationId xmlns:a16="http://schemas.microsoft.com/office/drawing/2014/main" id="{B210D840-181F-4BE9-BFEE-3C78FB65A14D}"/>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7" name="Rectangle 16">
            <a:extLst>
              <a:ext uri="{FF2B5EF4-FFF2-40B4-BE49-F238E27FC236}">
                <a16:creationId xmlns:a16="http://schemas.microsoft.com/office/drawing/2014/main" id="{099EF1D9-8CBC-4191-B0A4-54C9229862A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Ted has made a mistake when sorting 3D shapes.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has he done wrong?</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endParaRPr lang="en-GB" sz="2800" dirty="0">
              <a:solidFill>
                <a:srgbClr val="E7E6E6">
                  <a:lumMod val="25000"/>
                </a:srgbClr>
              </a:solidFill>
              <a:latin typeface="SassoonCRInfantMedium" panose="02000603020000020003" pitchFamily="2" charset="0"/>
            </a:endParaRPr>
          </a:p>
        </p:txBody>
      </p:sp>
      <p:sp>
        <p:nvSpPr>
          <p:cNvPr id="20" name="TextBox 19">
            <a:extLst>
              <a:ext uri="{FF2B5EF4-FFF2-40B4-BE49-F238E27FC236}">
                <a16:creationId xmlns:a16="http://schemas.microsoft.com/office/drawing/2014/main" id="{AD33511C-2B4D-4DCC-B629-E0F48F2013BC}"/>
              </a:ext>
            </a:extLst>
          </p:cNvPr>
          <p:cNvSpPr txBox="1"/>
          <p:nvPr/>
        </p:nvSpPr>
        <p:spPr>
          <a:xfrm>
            <a:off x="2064908" y="1380518"/>
            <a:ext cx="2436071" cy="707886"/>
          </a:xfrm>
          <a:prstGeom prst="rect">
            <a:avLst/>
          </a:prstGeom>
          <a:noFill/>
        </p:spPr>
        <p:txBody>
          <a:bodyPr wrap="square" rtlCol="0">
            <a:spAutoFit/>
          </a:bodyPr>
          <a:lstStyle/>
          <a:p>
            <a:pPr algn="ctr"/>
            <a:r>
              <a:rPr lang="en-GB" sz="2000" b="1" dirty="0">
                <a:latin typeface="Century Gothic" panose="020B0502020202020204" pitchFamily="34" charset="0"/>
              </a:rPr>
              <a:t>Fewer than </a:t>
            </a:r>
          </a:p>
          <a:p>
            <a:pPr algn="ctr"/>
            <a:r>
              <a:rPr lang="en-GB" sz="2000" b="1" dirty="0">
                <a:latin typeface="Century Gothic" panose="020B0502020202020204" pitchFamily="34" charset="0"/>
              </a:rPr>
              <a:t>3 edges</a:t>
            </a:r>
          </a:p>
        </p:txBody>
      </p:sp>
      <p:sp>
        <p:nvSpPr>
          <p:cNvPr id="21" name="TextBox 20">
            <a:extLst>
              <a:ext uri="{FF2B5EF4-FFF2-40B4-BE49-F238E27FC236}">
                <a16:creationId xmlns:a16="http://schemas.microsoft.com/office/drawing/2014/main" id="{CBEEEC1C-8F7B-44D4-8124-FE3360C3D775}"/>
              </a:ext>
            </a:extLst>
          </p:cNvPr>
          <p:cNvSpPr txBox="1"/>
          <p:nvPr/>
        </p:nvSpPr>
        <p:spPr>
          <a:xfrm>
            <a:off x="4643024" y="1380518"/>
            <a:ext cx="2436071" cy="707886"/>
          </a:xfrm>
          <a:prstGeom prst="rect">
            <a:avLst/>
          </a:prstGeom>
          <a:noFill/>
        </p:spPr>
        <p:txBody>
          <a:bodyPr wrap="square" rtlCol="0">
            <a:spAutoFit/>
          </a:bodyPr>
          <a:lstStyle/>
          <a:p>
            <a:pPr algn="ctr"/>
            <a:r>
              <a:rPr lang="en-GB" sz="2000" b="1" dirty="0">
                <a:latin typeface="Century Gothic" panose="020B0502020202020204" pitchFamily="34" charset="0"/>
              </a:rPr>
              <a:t>More than </a:t>
            </a:r>
          </a:p>
          <a:p>
            <a:pPr algn="ctr"/>
            <a:r>
              <a:rPr lang="en-GB" sz="2000" b="1" dirty="0">
                <a:latin typeface="Century Gothic" panose="020B0502020202020204" pitchFamily="34" charset="0"/>
              </a:rPr>
              <a:t>3 edges</a:t>
            </a:r>
          </a:p>
        </p:txBody>
      </p:sp>
    </p:spTree>
    <p:extLst>
      <p:ext uri="{BB962C8B-B14F-4D97-AF65-F5344CB8AC3E}">
        <p14:creationId xmlns:p14="http://schemas.microsoft.com/office/powerpoint/2010/main" val="1119757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4" name="Picture 3">
            <a:extLst>
              <a:ext uri="{FF2B5EF4-FFF2-40B4-BE49-F238E27FC236}">
                <a16:creationId xmlns:a16="http://schemas.microsoft.com/office/drawing/2014/main" id="{B210D840-181F-4BE9-BFEE-3C78FB65A14D}"/>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7" name="Rectangle 16">
            <a:extLst>
              <a:ext uri="{FF2B5EF4-FFF2-40B4-BE49-F238E27FC236}">
                <a16:creationId xmlns:a16="http://schemas.microsoft.com/office/drawing/2014/main" id="{099EF1D9-8CBC-4191-B0A4-54C9229862A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Ted has made a mistake when sorting 3D shapes.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has he done wrong?</a:t>
            </a: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Ted has but the sphere in the wrong group because…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endParaRPr lang="en-GB" sz="2800" dirty="0">
              <a:solidFill>
                <a:srgbClr val="E7E6E6">
                  <a:lumMod val="25000"/>
                </a:srgbClr>
              </a:solidFill>
              <a:latin typeface="SassoonCRInfantMedium" panose="02000603020000020003" pitchFamily="2" charset="0"/>
            </a:endParaRPr>
          </a:p>
        </p:txBody>
      </p:sp>
      <p:sp>
        <p:nvSpPr>
          <p:cNvPr id="20" name="TextBox 19">
            <a:extLst>
              <a:ext uri="{FF2B5EF4-FFF2-40B4-BE49-F238E27FC236}">
                <a16:creationId xmlns:a16="http://schemas.microsoft.com/office/drawing/2014/main" id="{AD33511C-2B4D-4DCC-B629-E0F48F2013BC}"/>
              </a:ext>
            </a:extLst>
          </p:cNvPr>
          <p:cNvSpPr txBox="1"/>
          <p:nvPr/>
        </p:nvSpPr>
        <p:spPr>
          <a:xfrm>
            <a:off x="2064908" y="1380518"/>
            <a:ext cx="2436071" cy="707886"/>
          </a:xfrm>
          <a:prstGeom prst="rect">
            <a:avLst/>
          </a:prstGeom>
          <a:noFill/>
        </p:spPr>
        <p:txBody>
          <a:bodyPr wrap="square" rtlCol="0">
            <a:spAutoFit/>
          </a:bodyPr>
          <a:lstStyle/>
          <a:p>
            <a:pPr algn="ctr"/>
            <a:r>
              <a:rPr lang="en-GB" sz="2000" b="1" dirty="0">
                <a:latin typeface="Century Gothic" panose="020B0502020202020204" pitchFamily="34" charset="0"/>
              </a:rPr>
              <a:t>Fewer than </a:t>
            </a:r>
          </a:p>
          <a:p>
            <a:pPr algn="ctr"/>
            <a:r>
              <a:rPr lang="en-GB" sz="2000" b="1" dirty="0">
                <a:latin typeface="Century Gothic" panose="020B0502020202020204" pitchFamily="34" charset="0"/>
              </a:rPr>
              <a:t>3 edges</a:t>
            </a:r>
          </a:p>
        </p:txBody>
      </p:sp>
      <p:sp>
        <p:nvSpPr>
          <p:cNvPr id="21" name="TextBox 20">
            <a:extLst>
              <a:ext uri="{FF2B5EF4-FFF2-40B4-BE49-F238E27FC236}">
                <a16:creationId xmlns:a16="http://schemas.microsoft.com/office/drawing/2014/main" id="{CBEEEC1C-8F7B-44D4-8124-FE3360C3D775}"/>
              </a:ext>
            </a:extLst>
          </p:cNvPr>
          <p:cNvSpPr txBox="1"/>
          <p:nvPr/>
        </p:nvSpPr>
        <p:spPr>
          <a:xfrm>
            <a:off x="4643024" y="1380518"/>
            <a:ext cx="2436071" cy="707886"/>
          </a:xfrm>
          <a:prstGeom prst="rect">
            <a:avLst/>
          </a:prstGeom>
          <a:noFill/>
        </p:spPr>
        <p:txBody>
          <a:bodyPr wrap="square" rtlCol="0">
            <a:spAutoFit/>
          </a:bodyPr>
          <a:lstStyle/>
          <a:p>
            <a:pPr algn="ctr"/>
            <a:r>
              <a:rPr lang="en-GB" sz="2000" b="1" dirty="0">
                <a:latin typeface="Century Gothic" panose="020B0502020202020204" pitchFamily="34" charset="0"/>
              </a:rPr>
              <a:t>More than </a:t>
            </a:r>
          </a:p>
          <a:p>
            <a:pPr algn="ctr"/>
            <a:r>
              <a:rPr lang="en-GB" sz="2000" b="1" dirty="0">
                <a:latin typeface="Century Gothic" panose="020B0502020202020204" pitchFamily="34" charset="0"/>
              </a:rPr>
              <a:t>3 edges</a:t>
            </a:r>
          </a:p>
        </p:txBody>
      </p:sp>
    </p:spTree>
    <p:extLst>
      <p:ext uri="{BB962C8B-B14F-4D97-AF65-F5344CB8AC3E}">
        <p14:creationId xmlns:p14="http://schemas.microsoft.com/office/powerpoint/2010/main" val="3560127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4" name="Picture 3">
            <a:extLst>
              <a:ext uri="{FF2B5EF4-FFF2-40B4-BE49-F238E27FC236}">
                <a16:creationId xmlns:a16="http://schemas.microsoft.com/office/drawing/2014/main" id="{3161D929-0A7D-4B8A-BCAA-9D7BB7879646}"/>
              </a:ext>
            </a:extLst>
          </p:cNvPr>
          <p:cNvPicPr>
            <a:picLocks noChangeAspect="1"/>
          </p:cNvPicPr>
          <p:nvPr/>
        </p:nvPicPr>
        <p:blipFill>
          <a:blip r:embed="rId4"/>
          <a:stretch>
            <a:fillRect/>
          </a:stretch>
        </p:blipFill>
        <p:spPr>
          <a:xfrm>
            <a:off x="115438" y="144125"/>
            <a:ext cx="8913124" cy="6322100"/>
          </a:xfrm>
          <a:prstGeom prst="rect">
            <a:avLst/>
          </a:prstGeom>
        </p:spPr>
      </p:pic>
      <p:sp>
        <p:nvSpPr>
          <p:cNvPr id="31" name="Rectangle 30">
            <a:extLst>
              <a:ext uri="{FF2B5EF4-FFF2-40B4-BE49-F238E27FC236}">
                <a16:creationId xmlns:a16="http://schemas.microsoft.com/office/drawing/2014/main" id="{FE27D305-F10C-4863-B9B3-1DDBBFFFEF9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Ted has made a mistake when sorting 3D shapes.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has he done wrong?</a:t>
            </a: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Ted has but the sphere in the wrong group because a sphere has 0 edges which is fewer than 3. Both spheres should be in the same group.</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endParaRPr lang="en-GB" sz="2800" dirty="0">
              <a:solidFill>
                <a:srgbClr val="E7E6E6">
                  <a:lumMod val="25000"/>
                </a:srgbClr>
              </a:solidFill>
              <a:latin typeface="SassoonCRInfantMedium" panose="02000603020000020003" pitchFamily="2" charset="0"/>
            </a:endParaRPr>
          </a:p>
        </p:txBody>
      </p:sp>
      <p:sp>
        <p:nvSpPr>
          <p:cNvPr id="32" name="TextBox 31">
            <a:extLst>
              <a:ext uri="{FF2B5EF4-FFF2-40B4-BE49-F238E27FC236}">
                <a16:creationId xmlns:a16="http://schemas.microsoft.com/office/drawing/2014/main" id="{47E81A8F-43FF-48E7-AB78-468EDA9C0E3E}"/>
              </a:ext>
            </a:extLst>
          </p:cNvPr>
          <p:cNvSpPr txBox="1"/>
          <p:nvPr/>
        </p:nvSpPr>
        <p:spPr>
          <a:xfrm>
            <a:off x="2064908" y="1380518"/>
            <a:ext cx="2436071" cy="707886"/>
          </a:xfrm>
          <a:prstGeom prst="rect">
            <a:avLst/>
          </a:prstGeom>
          <a:noFill/>
        </p:spPr>
        <p:txBody>
          <a:bodyPr wrap="square" rtlCol="0">
            <a:spAutoFit/>
          </a:bodyPr>
          <a:lstStyle/>
          <a:p>
            <a:pPr algn="ctr"/>
            <a:r>
              <a:rPr lang="en-GB" sz="2000" b="1" dirty="0">
                <a:latin typeface="Century Gothic" panose="020B0502020202020204" pitchFamily="34" charset="0"/>
              </a:rPr>
              <a:t>Fewer than </a:t>
            </a:r>
          </a:p>
          <a:p>
            <a:pPr algn="ctr"/>
            <a:r>
              <a:rPr lang="en-GB" sz="2000" b="1" dirty="0">
                <a:latin typeface="Century Gothic" panose="020B0502020202020204" pitchFamily="34" charset="0"/>
              </a:rPr>
              <a:t>3 edges</a:t>
            </a:r>
          </a:p>
        </p:txBody>
      </p:sp>
      <p:sp>
        <p:nvSpPr>
          <p:cNvPr id="33" name="TextBox 32">
            <a:extLst>
              <a:ext uri="{FF2B5EF4-FFF2-40B4-BE49-F238E27FC236}">
                <a16:creationId xmlns:a16="http://schemas.microsoft.com/office/drawing/2014/main" id="{62B14C56-F8C4-49ED-AF1D-CAA951E45C3A}"/>
              </a:ext>
            </a:extLst>
          </p:cNvPr>
          <p:cNvSpPr txBox="1"/>
          <p:nvPr/>
        </p:nvSpPr>
        <p:spPr>
          <a:xfrm>
            <a:off x="4643024" y="1380518"/>
            <a:ext cx="2436071" cy="707886"/>
          </a:xfrm>
          <a:prstGeom prst="rect">
            <a:avLst/>
          </a:prstGeom>
          <a:noFill/>
        </p:spPr>
        <p:txBody>
          <a:bodyPr wrap="square" rtlCol="0">
            <a:spAutoFit/>
          </a:bodyPr>
          <a:lstStyle/>
          <a:p>
            <a:pPr algn="ctr"/>
            <a:r>
              <a:rPr lang="en-GB" sz="2000" b="1" dirty="0">
                <a:latin typeface="Century Gothic" panose="020B0502020202020204" pitchFamily="34" charset="0"/>
              </a:rPr>
              <a:t>More than </a:t>
            </a:r>
          </a:p>
          <a:p>
            <a:pPr algn="ctr"/>
            <a:r>
              <a:rPr lang="en-GB" sz="2000" b="1" dirty="0">
                <a:latin typeface="Century Gothic" panose="020B0502020202020204" pitchFamily="34" charset="0"/>
              </a:rPr>
              <a:t>3 edges</a:t>
            </a:r>
          </a:p>
        </p:txBody>
      </p:sp>
    </p:spTree>
    <p:extLst>
      <p:ext uri="{BB962C8B-B14F-4D97-AF65-F5344CB8AC3E}">
        <p14:creationId xmlns:p14="http://schemas.microsoft.com/office/powerpoint/2010/main" val="2620748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Spring Block 3 – Properties of Shape – Count Edges on 3D Shapes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2</a:t>
            </a:r>
            <a:r>
              <a:rPr lang="en-GB" sz="1200" b="1" dirty="0">
                <a:solidFill>
                  <a:schemeClr val="tx1"/>
                </a:solidFill>
                <a:latin typeface="Century Gothic" panose="020B0502020202020204" pitchFamily="34" charset="0"/>
              </a:rPr>
              <a:t>: (2G2b) </a:t>
            </a:r>
            <a:r>
              <a:rPr lang="en-GB" sz="1200" b="1" u="sng" dirty="0">
                <a:latin typeface="Century Gothic" panose="020B0502020202020204" pitchFamily="34" charset="0"/>
                <a:hlinkClick r:id="rId4"/>
              </a:rPr>
              <a:t>Identify and describe the properties of 3-D shapes, including the number of edges, vertices and faces</a:t>
            </a:r>
            <a:br>
              <a:rPr lang="en-GB" sz="1200" b="1" u="sng" dirty="0">
                <a:latin typeface="Century Gothic" panose="020B0502020202020204" pitchFamily="34" charset="0"/>
              </a:rPr>
            </a:b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2 Properties of Shape</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Spring Block 3 – Properties of Shape</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tx1"/>
                </a:solidFill>
                <a:latin typeface="Century Gothic" panose="020B0502020202020204" pitchFamily="34" charset="0"/>
              </a:rPr>
              <a:t>Step 9: Count Edges on 3D Shapes</a:t>
            </a: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282998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3" name="Picture 2">
            <a:extLst>
              <a:ext uri="{FF2B5EF4-FFF2-40B4-BE49-F238E27FC236}">
                <a16:creationId xmlns:a16="http://schemas.microsoft.com/office/drawing/2014/main" id="{1978603A-7017-4B5D-98ED-5E86CC210008}"/>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4" name="Rectangle 13">
            <a:extLst>
              <a:ext uri="{FF2B5EF4-FFF2-40B4-BE49-F238E27FC236}">
                <a16:creationId xmlns:a16="http://schemas.microsoft.com/office/drawing/2014/main" id="{8D3EC4C9-6465-4802-BF23-8FB48BE4D4E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p>
          <a:p>
            <a:pPr lvl="0" algn="ctr"/>
            <a:endParaRPr lang="en-GB" sz="2000" b="1"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Count the edges on each shape.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76049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3" name="Picture 2">
            <a:extLst>
              <a:ext uri="{FF2B5EF4-FFF2-40B4-BE49-F238E27FC236}">
                <a16:creationId xmlns:a16="http://schemas.microsoft.com/office/drawing/2014/main" id="{1978603A-7017-4B5D-98ED-5E86CC210008}"/>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4" name="Rectangle 13">
            <a:extLst>
              <a:ext uri="{FF2B5EF4-FFF2-40B4-BE49-F238E27FC236}">
                <a16:creationId xmlns:a16="http://schemas.microsoft.com/office/drawing/2014/main" id="{8D3EC4C9-6465-4802-BF23-8FB48BE4D4E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p>
          <a:p>
            <a:pPr lvl="0" algn="ctr"/>
            <a:endParaRPr lang="en-GB" sz="2000" b="1"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Count the edges on each shape.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TextBox 14">
            <a:extLst>
              <a:ext uri="{FF2B5EF4-FFF2-40B4-BE49-F238E27FC236}">
                <a16:creationId xmlns:a16="http://schemas.microsoft.com/office/drawing/2014/main" id="{6900A016-81E2-4B0E-96C1-DA0E670C9D1B}"/>
              </a:ext>
            </a:extLst>
          </p:cNvPr>
          <p:cNvSpPr txBox="1"/>
          <p:nvPr/>
        </p:nvSpPr>
        <p:spPr>
          <a:xfrm>
            <a:off x="1535348" y="3791533"/>
            <a:ext cx="1872000"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0 edges</a:t>
            </a:r>
          </a:p>
        </p:txBody>
      </p:sp>
      <p:sp>
        <p:nvSpPr>
          <p:cNvPr id="20" name="TextBox 19">
            <a:extLst>
              <a:ext uri="{FF2B5EF4-FFF2-40B4-BE49-F238E27FC236}">
                <a16:creationId xmlns:a16="http://schemas.microsoft.com/office/drawing/2014/main" id="{912A90A0-E790-46FF-8D5C-5B125EE399E6}"/>
              </a:ext>
            </a:extLst>
          </p:cNvPr>
          <p:cNvSpPr txBox="1"/>
          <p:nvPr/>
        </p:nvSpPr>
        <p:spPr>
          <a:xfrm>
            <a:off x="3653756" y="3791533"/>
            <a:ext cx="1872000"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8 edges</a:t>
            </a:r>
          </a:p>
        </p:txBody>
      </p:sp>
      <p:sp>
        <p:nvSpPr>
          <p:cNvPr id="21" name="TextBox 20">
            <a:extLst>
              <a:ext uri="{FF2B5EF4-FFF2-40B4-BE49-F238E27FC236}">
                <a16:creationId xmlns:a16="http://schemas.microsoft.com/office/drawing/2014/main" id="{57D3FDAA-AEDD-40E7-A101-9A642F2CA486}"/>
              </a:ext>
            </a:extLst>
          </p:cNvPr>
          <p:cNvSpPr txBox="1"/>
          <p:nvPr/>
        </p:nvSpPr>
        <p:spPr>
          <a:xfrm>
            <a:off x="5712125" y="3791533"/>
            <a:ext cx="1872000"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2 edges</a:t>
            </a:r>
          </a:p>
        </p:txBody>
      </p:sp>
    </p:spTree>
    <p:extLst>
      <p:ext uri="{BB962C8B-B14F-4D97-AF65-F5344CB8AC3E}">
        <p14:creationId xmlns:p14="http://schemas.microsoft.com/office/powerpoint/2010/main" val="1748434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 name="Picture 1">
            <a:extLst>
              <a:ext uri="{FF2B5EF4-FFF2-40B4-BE49-F238E27FC236}">
                <a16:creationId xmlns:a16="http://schemas.microsoft.com/office/drawing/2014/main" id="{DF11572F-B393-41F8-9DFC-56EF2ADEBCAC}"/>
              </a:ext>
            </a:extLst>
          </p:cNvPr>
          <p:cNvPicPr>
            <a:picLocks noChangeAspect="1"/>
          </p:cNvPicPr>
          <p:nvPr/>
        </p:nvPicPr>
        <p:blipFill>
          <a:blip r:embed="rId4"/>
          <a:stretch>
            <a:fillRect/>
          </a:stretch>
        </p:blipFill>
        <p:spPr>
          <a:xfrm>
            <a:off x="115438" y="144125"/>
            <a:ext cx="8913124" cy="6322100"/>
          </a:xfrm>
          <a:prstGeom prst="rect">
            <a:avLst/>
          </a:prstGeom>
        </p:spPr>
      </p:pic>
      <p:sp>
        <p:nvSpPr>
          <p:cNvPr id="36" name="Rectangle 35">
            <a:extLst>
              <a:ext uri="{FF2B5EF4-FFF2-40B4-BE49-F238E27FC236}">
                <a16:creationId xmlns:a16="http://schemas.microsoft.com/office/drawing/2014/main" id="{19E9FE7D-EAA9-4D27-BF0B-427BA691A3B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1</a:t>
            </a:r>
          </a:p>
          <a:p>
            <a:pPr lvl="0" algn="ct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3D shapes to the correct number of edges. </a:t>
            </a:r>
          </a:p>
          <a:p>
            <a:pPr lvl="0" algn="ctr"/>
            <a:endParaRPr lang="en-GB" sz="2000" b="1" dirty="0">
              <a:solidFill>
                <a:schemeClr val="tx1"/>
              </a:solidFill>
              <a:latin typeface="Century Gothic" panose="020B0502020202020204" pitchFamily="34" charset="0"/>
            </a:endParaRPr>
          </a:p>
        </p:txBody>
      </p:sp>
      <p:sp>
        <p:nvSpPr>
          <p:cNvPr id="40" name="TextBox 39">
            <a:extLst>
              <a:ext uri="{FF2B5EF4-FFF2-40B4-BE49-F238E27FC236}">
                <a16:creationId xmlns:a16="http://schemas.microsoft.com/office/drawing/2014/main" id="{D303C444-B3C8-4C04-A4B7-D90C44F24E7C}"/>
              </a:ext>
            </a:extLst>
          </p:cNvPr>
          <p:cNvSpPr txBox="1"/>
          <p:nvPr/>
        </p:nvSpPr>
        <p:spPr>
          <a:xfrm>
            <a:off x="1705681" y="1845940"/>
            <a:ext cx="532660" cy="400110"/>
          </a:xfrm>
          <a:prstGeom prst="rect">
            <a:avLst/>
          </a:prstGeom>
          <a:noFill/>
        </p:spPr>
        <p:txBody>
          <a:bodyPr wrap="square" rtlCol="0">
            <a:spAutoFit/>
          </a:bodyPr>
          <a:lstStyle/>
          <a:p>
            <a:pPr algn="ctr"/>
            <a:r>
              <a:rPr lang="en-GB" sz="2000" b="1" dirty="0">
                <a:latin typeface="Century Gothic" panose="020B0502020202020204" pitchFamily="34" charset="0"/>
              </a:rPr>
              <a:t>A.</a:t>
            </a:r>
          </a:p>
        </p:txBody>
      </p:sp>
      <p:sp>
        <p:nvSpPr>
          <p:cNvPr id="41" name="TextBox 40">
            <a:extLst>
              <a:ext uri="{FF2B5EF4-FFF2-40B4-BE49-F238E27FC236}">
                <a16:creationId xmlns:a16="http://schemas.microsoft.com/office/drawing/2014/main" id="{54EE132A-712D-4317-8F52-9403CF615A7D}"/>
              </a:ext>
            </a:extLst>
          </p:cNvPr>
          <p:cNvSpPr txBox="1"/>
          <p:nvPr/>
        </p:nvSpPr>
        <p:spPr>
          <a:xfrm>
            <a:off x="1705681" y="3355266"/>
            <a:ext cx="532660" cy="400110"/>
          </a:xfrm>
          <a:prstGeom prst="rect">
            <a:avLst/>
          </a:prstGeom>
          <a:noFill/>
        </p:spPr>
        <p:txBody>
          <a:bodyPr wrap="square" rtlCol="0">
            <a:spAutoFit/>
          </a:bodyPr>
          <a:lstStyle/>
          <a:p>
            <a:pPr algn="ctr"/>
            <a:r>
              <a:rPr lang="en-GB" sz="2000" b="1" dirty="0">
                <a:latin typeface="Century Gothic" panose="020B0502020202020204" pitchFamily="34" charset="0"/>
              </a:rPr>
              <a:t>B.</a:t>
            </a:r>
          </a:p>
        </p:txBody>
      </p:sp>
      <p:sp>
        <p:nvSpPr>
          <p:cNvPr id="42" name="TextBox 41">
            <a:extLst>
              <a:ext uri="{FF2B5EF4-FFF2-40B4-BE49-F238E27FC236}">
                <a16:creationId xmlns:a16="http://schemas.microsoft.com/office/drawing/2014/main" id="{34200BB3-2F45-4A1A-89B6-E32A52AE68BA}"/>
              </a:ext>
            </a:extLst>
          </p:cNvPr>
          <p:cNvSpPr txBox="1"/>
          <p:nvPr/>
        </p:nvSpPr>
        <p:spPr>
          <a:xfrm>
            <a:off x="1705681" y="4927003"/>
            <a:ext cx="532660" cy="400110"/>
          </a:xfrm>
          <a:prstGeom prst="rect">
            <a:avLst/>
          </a:prstGeom>
          <a:noFill/>
        </p:spPr>
        <p:txBody>
          <a:bodyPr wrap="square" rtlCol="0">
            <a:spAutoFit/>
          </a:bodyPr>
          <a:lstStyle/>
          <a:p>
            <a:pPr algn="ctr"/>
            <a:r>
              <a:rPr lang="en-GB" sz="2000" b="1" dirty="0">
                <a:latin typeface="Century Gothic" panose="020B0502020202020204" pitchFamily="34" charset="0"/>
              </a:rPr>
              <a:t>C.</a:t>
            </a:r>
          </a:p>
        </p:txBody>
      </p:sp>
      <p:sp>
        <p:nvSpPr>
          <p:cNvPr id="47" name="Rectangle: Rounded Corners 46">
            <a:extLst>
              <a:ext uri="{FF2B5EF4-FFF2-40B4-BE49-F238E27FC236}">
                <a16:creationId xmlns:a16="http://schemas.microsoft.com/office/drawing/2014/main" id="{CF927320-DD2E-4016-90BB-DADF003F6D93}"/>
              </a:ext>
            </a:extLst>
          </p:cNvPr>
          <p:cNvSpPr/>
          <p:nvPr/>
        </p:nvSpPr>
        <p:spPr>
          <a:xfrm>
            <a:off x="5702300" y="2781288"/>
            <a:ext cx="1368000" cy="7200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6 edges</a:t>
            </a:r>
          </a:p>
        </p:txBody>
      </p:sp>
      <p:sp>
        <p:nvSpPr>
          <p:cNvPr id="48" name="Rectangle: Rounded Corners 47">
            <a:extLst>
              <a:ext uri="{FF2B5EF4-FFF2-40B4-BE49-F238E27FC236}">
                <a16:creationId xmlns:a16="http://schemas.microsoft.com/office/drawing/2014/main" id="{2DC38858-4077-45F2-83A6-473C2AEF2304}"/>
              </a:ext>
            </a:extLst>
          </p:cNvPr>
          <p:cNvSpPr/>
          <p:nvPr/>
        </p:nvSpPr>
        <p:spPr>
          <a:xfrm>
            <a:off x="5702300" y="4642235"/>
            <a:ext cx="1368000" cy="7200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12 edges</a:t>
            </a:r>
          </a:p>
        </p:txBody>
      </p:sp>
      <p:sp>
        <p:nvSpPr>
          <p:cNvPr id="49" name="Rectangle: Rounded Corners 48">
            <a:extLst>
              <a:ext uri="{FF2B5EF4-FFF2-40B4-BE49-F238E27FC236}">
                <a16:creationId xmlns:a16="http://schemas.microsoft.com/office/drawing/2014/main" id="{953A4AA3-F448-432E-968B-E6F4C76C004F}"/>
              </a:ext>
            </a:extLst>
          </p:cNvPr>
          <p:cNvSpPr/>
          <p:nvPr/>
        </p:nvSpPr>
        <p:spPr>
          <a:xfrm>
            <a:off x="5702300" y="3711761"/>
            <a:ext cx="1368000" cy="7200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 edge</a:t>
            </a:r>
          </a:p>
        </p:txBody>
      </p:sp>
      <p:sp>
        <p:nvSpPr>
          <p:cNvPr id="50" name="Rectangle: Rounded Corners 49">
            <a:extLst>
              <a:ext uri="{FF2B5EF4-FFF2-40B4-BE49-F238E27FC236}">
                <a16:creationId xmlns:a16="http://schemas.microsoft.com/office/drawing/2014/main" id="{DADB48E2-4C8B-4324-8BA9-9D0C0842DD11}"/>
              </a:ext>
            </a:extLst>
          </p:cNvPr>
          <p:cNvSpPr/>
          <p:nvPr/>
        </p:nvSpPr>
        <p:spPr>
          <a:xfrm>
            <a:off x="5702300" y="1850815"/>
            <a:ext cx="1368000" cy="7200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0 edges</a:t>
            </a:r>
          </a:p>
        </p:txBody>
      </p:sp>
    </p:spTree>
    <p:extLst>
      <p:ext uri="{BB962C8B-B14F-4D97-AF65-F5344CB8AC3E}">
        <p14:creationId xmlns:p14="http://schemas.microsoft.com/office/powerpoint/2010/main" val="2027278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 name="Picture 1">
            <a:extLst>
              <a:ext uri="{FF2B5EF4-FFF2-40B4-BE49-F238E27FC236}">
                <a16:creationId xmlns:a16="http://schemas.microsoft.com/office/drawing/2014/main" id="{DF11572F-B393-41F8-9DFC-56EF2ADEBCAC}"/>
              </a:ext>
            </a:extLst>
          </p:cNvPr>
          <p:cNvPicPr>
            <a:picLocks noChangeAspect="1"/>
          </p:cNvPicPr>
          <p:nvPr/>
        </p:nvPicPr>
        <p:blipFill>
          <a:blip r:embed="rId4"/>
          <a:stretch>
            <a:fillRect/>
          </a:stretch>
        </p:blipFill>
        <p:spPr>
          <a:xfrm>
            <a:off x="115438" y="144125"/>
            <a:ext cx="8913124" cy="6322100"/>
          </a:xfrm>
          <a:prstGeom prst="rect">
            <a:avLst/>
          </a:prstGeom>
        </p:spPr>
      </p:pic>
      <p:sp>
        <p:nvSpPr>
          <p:cNvPr id="36" name="Rectangle 35">
            <a:extLst>
              <a:ext uri="{FF2B5EF4-FFF2-40B4-BE49-F238E27FC236}">
                <a16:creationId xmlns:a16="http://schemas.microsoft.com/office/drawing/2014/main" id="{19E9FE7D-EAA9-4D27-BF0B-427BA691A3B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1</a:t>
            </a:r>
          </a:p>
          <a:p>
            <a:pPr lvl="0" algn="ct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3D shapes to the correct number of edges. </a:t>
            </a:r>
          </a:p>
          <a:p>
            <a:pPr lvl="0" algn="ctr"/>
            <a:endParaRPr lang="en-GB" sz="2000" b="1" dirty="0">
              <a:solidFill>
                <a:schemeClr val="tx1"/>
              </a:solidFill>
              <a:latin typeface="Century Gothic" panose="020B0502020202020204" pitchFamily="34" charset="0"/>
            </a:endParaRPr>
          </a:p>
        </p:txBody>
      </p:sp>
      <p:cxnSp>
        <p:nvCxnSpPr>
          <p:cNvPr id="37" name="Straight Connector 36">
            <a:extLst>
              <a:ext uri="{FF2B5EF4-FFF2-40B4-BE49-F238E27FC236}">
                <a16:creationId xmlns:a16="http://schemas.microsoft.com/office/drawing/2014/main" id="{6C18FFF8-46DB-4268-BF90-6F66BEF7126A}"/>
              </a:ext>
            </a:extLst>
          </p:cNvPr>
          <p:cNvCxnSpPr>
            <a:cxnSpLocks/>
            <a:endCxn id="45" idx="1"/>
          </p:cNvCxnSpPr>
          <p:nvPr/>
        </p:nvCxnSpPr>
        <p:spPr>
          <a:xfrm>
            <a:off x="3441701" y="2246050"/>
            <a:ext cx="2260599" cy="18257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D2C2FB2-F4FD-426F-9C83-1BAB0678CE22}"/>
              </a:ext>
            </a:extLst>
          </p:cNvPr>
          <p:cNvCxnSpPr>
            <a:cxnSpLocks/>
            <a:endCxn id="44" idx="1"/>
          </p:cNvCxnSpPr>
          <p:nvPr/>
        </p:nvCxnSpPr>
        <p:spPr>
          <a:xfrm>
            <a:off x="3639845" y="3501288"/>
            <a:ext cx="2062455" cy="15009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3F9A2C-DBEE-4747-A185-B14D3E50585F}"/>
              </a:ext>
            </a:extLst>
          </p:cNvPr>
          <p:cNvCxnSpPr>
            <a:cxnSpLocks/>
            <a:endCxn id="46" idx="1"/>
          </p:cNvCxnSpPr>
          <p:nvPr/>
        </p:nvCxnSpPr>
        <p:spPr>
          <a:xfrm flipV="1">
            <a:off x="3769101" y="2210815"/>
            <a:ext cx="1933199" cy="29162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303C444-B3C8-4C04-A4B7-D90C44F24E7C}"/>
              </a:ext>
            </a:extLst>
          </p:cNvPr>
          <p:cNvSpPr txBox="1"/>
          <p:nvPr/>
        </p:nvSpPr>
        <p:spPr>
          <a:xfrm>
            <a:off x="1705681" y="1845940"/>
            <a:ext cx="532660" cy="400110"/>
          </a:xfrm>
          <a:prstGeom prst="rect">
            <a:avLst/>
          </a:prstGeom>
          <a:noFill/>
        </p:spPr>
        <p:txBody>
          <a:bodyPr wrap="square" rtlCol="0">
            <a:spAutoFit/>
          </a:bodyPr>
          <a:lstStyle/>
          <a:p>
            <a:pPr algn="ctr"/>
            <a:r>
              <a:rPr lang="en-GB" sz="2000" b="1" dirty="0">
                <a:latin typeface="Century Gothic" panose="020B0502020202020204" pitchFamily="34" charset="0"/>
              </a:rPr>
              <a:t>A.</a:t>
            </a:r>
          </a:p>
        </p:txBody>
      </p:sp>
      <p:sp>
        <p:nvSpPr>
          <p:cNvPr id="41" name="TextBox 40">
            <a:extLst>
              <a:ext uri="{FF2B5EF4-FFF2-40B4-BE49-F238E27FC236}">
                <a16:creationId xmlns:a16="http://schemas.microsoft.com/office/drawing/2014/main" id="{54EE132A-712D-4317-8F52-9403CF615A7D}"/>
              </a:ext>
            </a:extLst>
          </p:cNvPr>
          <p:cNvSpPr txBox="1"/>
          <p:nvPr/>
        </p:nvSpPr>
        <p:spPr>
          <a:xfrm>
            <a:off x="1705681" y="3355266"/>
            <a:ext cx="532660" cy="400110"/>
          </a:xfrm>
          <a:prstGeom prst="rect">
            <a:avLst/>
          </a:prstGeom>
          <a:noFill/>
        </p:spPr>
        <p:txBody>
          <a:bodyPr wrap="square" rtlCol="0">
            <a:spAutoFit/>
          </a:bodyPr>
          <a:lstStyle/>
          <a:p>
            <a:pPr algn="ctr"/>
            <a:r>
              <a:rPr lang="en-GB" sz="2000" b="1" dirty="0">
                <a:latin typeface="Century Gothic" panose="020B0502020202020204" pitchFamily="34" charset="0"/>
              </a:rPr>
              <a:t>B.</a:t>
            </a:r>
          </a:p>
        </p:txBody>
      </p:sp>
      <p:sp>
        <p:nvSpPr>
          <p:cNvPr id="42" name="TextBox 41">
            <a:extLst>
              <a:ext uri="{FF2B5EF4-FFF2-40B4-BE49-F238E27FC236}">
                <a16:creationId xmlns:a16="http://schemas.microsoft.com/office/drawing/2014/main" id="{34200BB3-2F45-4A1A-89B6-E32A52AE68BA}"/>
              </a:ext>
            </a:extLst>
          </p:cNvPr>
          <p:cNvSpPr txBox="1"/>
          <p:nvPr/>
        </p:nvSpPr>
        <p:spPr>
          <a:xfrm>
            <a:off x="1705681" y="4927003"/>
            <a:ext cx="532660" cy="400110"/>
          </a:xfrm>
          <a:prstGeom prst="rect">
            <a:avLst/>
          </a:prstGeom>
          <a:noFill/>
        </p:spPr>
        <p:txBody>
          <a:bodyPr wrap="square" rtlCol="0">
            <a:spAutoFit/>
          </a:bodyPr>
          <a:lstStyle/>
          <a:p>
            <a:pPr algn="ctr"/>
            <a:r>
              <a:rPr lang="en-GB" sz="2000" b="1" dirty="0">
                <a:latin typeface="Century Gothic" panose="020B0502020202020204" pitchFamily="34" charset="0"/>
              </a:rPr>
              <a:t>C.</a:t>
            </a:r>
          </a:p>
        </p:txBody>
      </p:sp>
      <p:sp>
        <p:nvSpPr>
          <p:cNvPr id="43" name="Rectangle: Rounded Corners 42">
            <a:extLst>
              <a:ext uri="{FF2B5EF4-FFF2-40B4-BE49-F238E27FC236}">
                <a16:creationId xmlns:a16="http://schemas.microsoft.com/office/drawing/2014/main" id="{AD2454E2-910F-451E-A2EF-BDA1B8AEA8E4}"/>
              </a:ext>
            </a:extLst>
          </p:cNvPr>
          <p:cNvSpPr/>
          <p:nvPr/>
        </p:nvSpPr>
        <p:spPr>
          <a:xfrm>
            <a:off x="5702300" y="2781288"/>
            <a:ext cx="1368000" cy="720000"/>
          </a:xfrm>
          <a:prstGeom prst="round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accent3"/>
                </a:solidFill>
                <a:latin typeface="Century Gothic" panose="020B0502020202020204" pitchFamily="34" charset="0"/>
              </a:rPr>
              <a:t>6 edges</a:t>
            </a:r>
          </a:p>
        </p:txBody>
      </p:sp>
      <p:sp>
        <p:nvSpPr>
          <p:cNvPr id="44" name="Rectangle: Rounded Corners 43">
            <a:extLst>
              <a:ext uri="{FF2B5EF4-FFF2-40B4-BE49-F238E27FC236}">
                <a16:creationId xmlns:a16="http://schemas.microsoft.com/office/drawing/2014/main" id="{7A4DD7E9-1D5C-45EE-A307-64BAD7ADFC18}"/>
              </a:ext>
            </a:extLst>
          </p:cNvPr>
          <p:cNvSpPr/>
          <p:nvPr/>
        </p:nvSpPr>
        <p:spPr>
          <a:xfrm>
            <a:off x="5702300" y="4642235"/>
            <a:ext cx="1368000" cy="72000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0000"/>
                </a:solidFill>
                <a:latin typeface="Century Gothic" panose="020B0502020202020204" pitchFamily="34" charset="0"/>
              </a:rPr>
              <a:t>12 edges</a:t>
            </a:r>
          </a:p>
        </p:txBody>
      </p:sp>
      <p:sp>
        <p:nvSpPr>
          <p:cNvPr id="45" name="Rectangle: Rounded Corners 44">
            <a:extLst>
              <a:ext uri="{FF2B5EF4-FFF2-40B4-BE49-F238E27FC236}">
                <a16:creationId xmlns:a16="http://schemas.microsoft.com/office/drawing/2014/main" id="{C7AD8796-EE86-4FC4-9858-7E39B01BEAEF}"/>
              </a:ext>
            </a:extLst>
          </p:cNvPr>
          <p:cNvSpPr/>
          <p:nvPr/>
        </p:nvSpPr>
        <p:spPr>
          <a:xfrm>
            <a:off x="5702300" y="3711761"/>
            <a:ext cx="1368000" cy="72000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0000"/>
                </a:solidFill>
                <a:latin typeface="Century Gothic" panose="020B0502020202020204" pitchFamily="34" charset="0"/>
              </a:rPr>
              <a:t>1 edge</a:t>
            </a:r>
          </a:p>
        </p:txBody>
      </p:sp>
      <p:sp>
        <p:nvSpPr>
          <p:cNvPr id="46" name="Rectangle: Rounded Corners 45">
            <a:extLst>
              <a:ext uri="{FF2B5EF4-FFF2-40B4-BE49-F238E27FC236}">
                <a16:creationId xmlns:a16="http://schemas.microsoft.com/office/drawing/2014/main" id="{8F6294AB-E7B4-4AED-BF25-145C0E0C7B39}"/>
              </a:ext>
            </a:extLst>
          </p:cNvPr>
          <p:cNvSpPr/>
          <p:nvPr/>
        </p:nvSpPr>
        <p:spPr>
          <a:xfrm>
            <a:off x="5702300" y="1850815"/>
            <a:ext cx="1368000" cy="72000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0000"/>
                </a:solidFill>
                <a:latin typeface="Century Gothic" panose="020B0502020202020204" pitchFamily="34" charset="0"/>
              </a:rPr>
              <a:t>0 edges</a:t>
            </a:r>
          </a:p>
        </p:txBody>
      </p:sp>
    </p:spTree>
    <p:extLst>
      <p:ext uri="{BB962C8B-B14F-4D97-AF65-F5344CB8AC3E}">
        <p14:creationId xmlns:p14="http://schemas.microsoft.com/office/powerpoint/2010/main" val="672879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 name="Picture 2">
            <a:extLst>
              <a:ext uri="{FF2B5EF4-FFF2-40B4-BE49-F238E27FC236}">
                <a16:creationId xmlns:a16="http://schemas.microsoft.com/office/drawing/2014/main" id="{49546A94-04C4-48B8-80B1-35CF693447F4}"/>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4" name="Rectangle 13">
            <a:extLst>
              <a:ext uri="{FF2B5EF4-FFF2-40B4-BE49-F238E27FC236}">
                <a16:creationId xmlns:a16="http://schemas.microsoft.com/office/drawing/2014/main" id="{4FC49B03-2D02-4676-8BFE-8667FF428AE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the shape below that has 2 edges.</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r>
              <a:rPr lang="en-GB" sz="2000" b="1" u="sng" dirty="0">
                <a:solidFill>
                  <a:schemeClr val="tx1"/>
                </a:solidFill>
                <a:latin typeface="Century Gothic" panose="020B0502020202020204" pitchFamily="34" charset="0"/>
              </a:rPr>
              <a:t> </a:t>
            </a: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16" name="Table 2">
            <a:extLst>
              <a:ext uri="{FF2B5EF4-FFF2-40B4-BE49-F238E27FC236}">
                <a16:creationId xmlns:a16="http://schemas.microsoft.com/office/drawing/2014/main" id="{C59A5EC5-D561-4E7A-B9B5-61C52F8BF987}"/>
              </a:ext>
            </a:extLst>
          </p:cNvPr>
          <p:cNvGraphicFramePr>
            <a:graphicFrameLocks noGrp="1"/>
          </p:cNvGraphicFramePr>
          <p:nvPr>
            <p:extLst>
              <p:ext uri="{D42A27DB-BD31-4B8C-83A1-F6EECF244321}">
                <p14:modId xmlns:p14="http://schemas.microsoft.com/office/powerpoint/2010/main" val="214621206"/>
              </p:ext>
            </p:extLst>
          </p:nvPr>
        </p:nvGraphicFramePr>
        <p:xfrm>
          <a:off x="3096000" y="1974048"/>
          <a:ext cx="2952000" cy="3060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329071632"/>
                    </a:ext>
                  </a:extLst>
                </a:gridCol>
                <a:gridCol w="1872000">
                  <a:extLst>
                    <a:ext uri="{9D8B030D-6E8A-4147-A177-3AD203B41FA5}">
                      <a16:colId xmlns:a16="http://schemas.microsoft.com/office/drawing/2014/main" val="1638049702"/>
                    </a:ext>
                  </a:extLst>
                </a:gridCol>
                <a:gridCol w="540000">
                  <a:extLst>
                    <a:ext uri="{9D8B030D-6E8A-4147-A177-3AD203B41FA5}">
                      <a16:colId xmlns:a16="http://schemas.microsoft.com/office/drawing/2014/main" val="4201520027"/>
                    </a:ext>
                  </a:extLst>
                </a:gridCol>
              </a:tblGrid>
              <a:tr h="540000">
                <a:tc>
                  <a:txBody>
                    <a:bodyPr/>
                    <a:lstStyle/>
                    <a:p>
                      <a:pPr algn="ctr"/>
                      <a:r>
                        <a:rPr lang="en-GB" sz="2000" b="1" dirty="0">
                          <a:solidFill>
                            <a:schemeClr val="tx1"/>
                          </a:solidFill>
                          <a:latin typeface="Century Gothic" panose="020B0502020202020204" pitchFamily="34"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2948705"/>
                  </a:ext>
                </a:extLst>
              </a:tr>
              <a:tr h="720000">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3045748"/>
                  </a:ext>
                </a:extLst>
              </a:tr>
              <a:tr h="540000">
                <a:tc>
                  <a:txBody>
                    <a:bodyPr/>
                    <a:lstStyle/>
                    <a:p>
                      <a:pPr algn="ctr"/>
                      <a:r>
                        <a:rPr lang="en-GB" sz="2000" b="1" dirty="0">
                          <a:solidFill>
                            <a:schemeClr val="tx1"/>
                          </a:solidFill>
                          <a:latin typeface="Century Gothic" panose="020B0502020202020204" pitchFamily="34" charset="0"/>
                        </a:rPr>
                        <a:t>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9452005"/>
                  </a:ext>
                </a:extLst>
              </a:tr>
              <a:tr h="720000">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8082556"/>
                  </a:ext>
                </a:extLst>
              </a:tr>
              <a:tr h="540000">
                <a:tc>
                  <a:txBody>
                    <a:bodyPr/>
                    <a:lstStyle/>
                    <a:p>
                      <a:pPr algn="ctr"/>
                      <a:r>
                        <a:rPr lang="en-GB" sz="2000" b="1" dirty="0">
                          <a:solidFill>
                            <a:schemeClr val="tx1"/>
                          </a:solidFill>
                          <a:latin typeface="Century Gothic" panose="020B0502020202020204" pitchFamily="34" charset="0"/>
                        </a:rPr>
                        <a:t>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1022592"/>
                  </a:ext>
                </a:extLst>
              </a:tr>
            </a:tbl>
          </a:graphicData>
        </a:graphic>
      </p:graphicFrame>
    </p:spTree>
    <p:extLst>
      <p:ext uri="{BB962C8B-B14F-4D97-AF65-F5344CB8AC3E}">
        <p14:creationId xmlns:p14="http://schemas.microsoft.com/office/powerpoint/2010/main" val="1310814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 name="Picture 2">
            <a:extLst>
              <a:ext uri="{FF2B5EF4-FFF2-40B4-BE49-F238E27FC236}">
                <a16:creationId xmlns:a16="http://schemas.microsoft.com/office/drawing/2014/main" id="{49546A94-04C4-48B8-80B1-35CF693447F4}"/>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4" name="Rectangle 13">
            <a:extLst>
              <a:ext uri="{FF2B5EF4-FFF2-40B4-BE49-F238E27FC236}">
                <a16:creationId xmlns:a16="http://schemas.microsoft.com/office/drawing/2014/main" id="{4FC49B03-2D02-4676-8BFE-8667FF428AE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the shape below that has 2 edges.</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r>
              <a:rPr lang="en-GB" sz="2000" b="1" u="sng" dirty="0">
                <a:solidFill>
                  <a:schemeClr val="tx1"/>
                </a:solidFill>
                <a:latin typeface="Century Gothic" panose="020B0502020202020204" pitchFamily="34" charset="0"/>
              </a:rPr>
              <a:t> </a:t>
            </a: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15" name="Table 2">
            <a:extLst>
              <a:ext uri="{FF2B5EF4-FFF2-40B4-BE49-F238E27FC236}">
                <a16:creationId xmlns:a16="http://schemas.microsoft.com/office/drawing/2014/main" id="{0D93B81B-3574-49C8-8343-EBEC3290F82E}"/>
              </a:ext>
            </a:extLst>
          </p:cNvPr>
          <p:cNvGraphicFramePr>
            <a:graphicFrameLocks noGrp="1"/>
          </p:cNvGraphicFramePr>
          <p:nvPr/>
        </p:nvGraphicFramePr>
        <p:xfrm>
          <a:off x="3096000" y="1974048"/>
          <a:ext cx="2952000" cy="3060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329071632"/>
                    </a:ext>
                  </a:extLst>
                </a:gridCol>
                <a:gridCol w="1872000">
                  <a:extLst>
                    <a:ext uri="{9D8B030D-6E8A-4147-A177-3AD203B41FA5}">
                      <a16:colId xmlns:a16="http://schemas.microsoft.com/office/drawing/2014/main" val="1638049702"/>
                    </a:ext>
                  </a:extLst>
                </a:gridCol>
                <a:gridCol w="540000">
                  <a:extLst>
                    <a:ext uri="{9D8B030D-6E8A-4147-A177-3AD203B41FA5}">
                      <a16:colId xmlns:a16="http://schemas.microsoft.com/office/drawing/2014/main" val="4201520027"/>
                    </a:ext>
                  </a:extLst>
                </a:gridCol>
              </a:tblGrid>
              <a:tr h="540000">
                <a:tc>
                  <a:txBody>
                    <a:bodyPr/>
                    <a:lstStyle/>
                    <a:p>
                      <a:pPr algn="ctr"/>
                      <a:r>
                        <a:rPr lang="en-GB" sz="2000" b="1" dirty="0">
                          <a:solidFill>
                            <a:schemeClr val="accent3"/>
                          </a:solidFill>
                          <a:latin typeface="Century Gothic" panose="020B0502020202020204" pitchFamily="34"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0" marR="0" marT="0" marB="0"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2948705"/>
                  </a:ext>
                </a:extLst>
              </a:tr>
              <a:tr h="720000">
                <a:tc>
                  <a:txBody>
                    <a:bodyPr/>
                    <a:lstStyle/>
                    <a:p>
                      <a:pPr algn="ctr"/>
                      <a:endParaRPr lang="en-GB" sz="2000" b="1" dirty="0">
                        <a:solidFill>
                          <a:schemeClr val="accent3"/>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3045748"/>
                  </a:ext>
                </a:extLst>
              </a:tr>
              <a:tr h="540000">
                <a:tc>
                  <a:txBody>
                    <a:bodyPr/>
                    <a:lstStyle/>
                    <a:p>
                      <a:pPr algn="ctr"/>
                      <a:r>
                        <a:rPr lang="en-GB" sz="2000" b="1" dirty="0">
                          <a:solidFill>
                            <a:schemeClr val="accent3"/>
                          </a:solidFill>
                          <a:latin typeface="Century Gothic" panose="020B0502020202020204" pitchFamily="34" charset="0"/>
                        </a:rPr>
                        <a:t>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0" marR="0" marT="0" marB="0"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9452005"/>
                  </a:ext>
                </a:extLst>
              </a:tr>
              <a:tr h="720000">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8082556"/>
                  </a:ext>
                </a:extLst>
              </a:tr>
              <a:tr h="540000">
                <a:tc>
                  <a:txBody>
                    <a:bodyPr/>
                    <a:lstStyle/>
                    <a:p>
                      <a:pPr algn="ctr"/>
                      <a:r>
                        <a:rPr lang="en-GB" sz="2000" b="1" dirty="0">
                          <a:solidFill>
                            <a:srgbClr val="FF0000"/>
                          </a:solidFill>
                          <a:latin typeface="Century Gothic" panose="020B0502020202020204" pitchFamily="34" charset="0"/>
                        </a:rPr>
                        <a:t>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sym typeface="Wingdings 2" panose="05020102010507070707" pitchFamily="18" charset="2"/>
                        </a:rPr>
                        <a:t></a:t>
                      </a:r>
                      <a:endParaRPr lang="en-GB" sz="2000" b="1" dirty="0">
                        <a:solidFill>
                          <a:srgbClr val="FF0000"/>
                        </a:solidFill>
                        <a:latin typeface="Century Gothic" panose="020B0502020202020204" pitchFamily="34" charset="0"/>
                      </a:endParaRP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1022592"/>
                  </a:ext>
                </a:extLst>
              </a:tr>
            </a:tbl>
          </a:graphicData>
        </a:graphic>
      </p:graphicFrame>
    </p:spTree>
    <p:extLst>
      <p:ext uri="{BB962C8B-B14F-4D97-AF65-F5344CB8AC3E}">
        <p14:creationId xmlns:p14="http://schemas.microsoft.com/office/powerpoint/2010/main" val="41953715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9" ma:contentTypeDescription="Create a new document." ma:contentTypeScope="" ma:versionID="3d29b775ef167967bd9c847bebe9d0ad">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ae44e3ff1b865bfb29d0dffb97d6c4e1"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schemas.microsoft.com/sharepoint/v3"/>
    <ds:schemaRef ds:uri="0f0ae0ff-29c4-4766-b250-c1a9bee8d430"/>
    <ds:schemaRef ds:uri="http://purl.org/dc/terms/"/>
    <ds:schemaRef ds:uri="86144f90-c7b6-48d0-aae5-f5e9e48cc3df"/>
    <ds:schemaRef ds:uri="http://www.w3.org/XML/1998/namespace"/>
    <ds:schemaRef ds:uri="http://purl.org/dc/dcmitype/"/>
  </ds:schemaRefs>
</ds:datastoreItem>
</file>

<file path=customXml/itemProps3.xml><?xml version="1.0" encoding="utf-8"?>
<ds:datastoreItem xmlns:ds="http://schemas.openxmlformats.org/officeDocument/2006/customXml" ds:itemID="{9F2B2747-619C-4686-A53A-ED0D700945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1676</TotalTime>
  <Words>777</Words>
  <Application>Microsoft Office PowerPoint</Application>
  <PresentationFormat>On-screen Show (4:3)</PresentationFormat>
  <Paragraphs>408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Hannah Saunders</cp:lastModifiedBy>
  <cp:revision>47</cp:revision>
  <dcterms:created xsi:type="dcterms:W3CDTF">2018-03-17T10:08:43Z</dcterms:created>
  <dcterms:modified xsi:type="dcterms:W3CDTF">2020-02-16T10:56:15Z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