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arlord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hyperlink" Target="http://en.wikipedia.org/wiki/Krypton_(comics)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Superhero Villains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37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70" y="844840"/>
            <a:ext cx="5584791" cy="4190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76" y="5331853"/>
            <a:ext cx="8912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The </a:t>
            </a:r>
            <a:r>
              <a:rPr lang="en-GB" sz="4800" dirty="0" err="1" smtClean="0"/>
              <a:t>Mushas</a:t>
            </a:r>
            <a:r>
              <a:rPr lang="en-GB" sz="4800" dirty="0" smtClean="0"/>
              <a:t>: Puffy and Stink</a:t>
            </a:r>
            <a:endParaRPr lang="en-GB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7611414" y="703557"/>
            <a:ext cx="3773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Cause trouble for Tree Fu 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Naughty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Only think about themselves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827" y="2734882"/>
            <a:ext cx="3411097" cy="192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24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376" y="2601532"/>
            <a:ext cx="8796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Who’s your favourite villain</a:t>
            </a:r>
            <a:r>
              <a:rPr lang="en-GB" sz="4800" dirty="0"/>
              <a:t>?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59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4" y="486621"/>
            <a:ext cx="4893972" cy="4355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2049" y="5486400"/>
            <a:ext cx="5241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Darth Vader</a:t>
            </a:r>
            <a:endParaRPr lang="en-GB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632619" y="1094704"/>
            <a:ext cx="49970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Luke Skywalker’s enemy and his father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Evil and powerful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Strong command over the Dark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Excellent with a </a:t>
            </a:r>
            <a:r>
              <a:rPr lang="en-GB" dirty="0" err="1" smtClean="0"/>
              <a:t>lightsaber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Very good at killing his enemies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852" y="4111938"/>
            <a:ext cx="1905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34"/>
          <a:stretch/>
        </p:blipFill>
        <p:spPr>
          <a:xfrm>
            <a:off x="6709894" y="437882"/>
            <a:ext cx="4342058" cy="4855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1922" y="5666704"/>
            <a:ext cx="4360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Green Goblin</a:t>
            </a:r>
            <a:endParaRPr lang="en-GB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953036" y="1434389"/>
            <a:ext cx="4868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Spiderman’s enemy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Superhuman strength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Weapons include: pumpkin bombs, gas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</a:t>
            </a:r>
            <a:r>
              <a:rPr lang="en-GB" dirty="0" smtClean="0"/>
              <a:t>    bats and a glider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Very agile, nimble and crafty</a:t>
            </a:r>
            <a:endParaRPr lang="en-GB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03" y="465248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8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8" y="378757"/>
            <a:ext cx="2237144" cy="5184916"/>
          </a:xfrm>
        </p:spPr>
      </p:pic>
      <p:sp>
        <p:nvSpPr>
          <p:cNvPr id="5" name="TextBox 4"/>
          <p:cNvSpPr txBox="1"/>
          <p:nvPr/>
        </p:nvSpPr>
        <p:spPr>
          <a:xfrm>
            <a:off x="772733" y="5743977"/>
            <a:ext cx="4468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The Joker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5924281" y="824248"/>
            <a:ext cx="55636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Batman’s enemy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Criminal mastermind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Evil clown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Aims to cause as much misery and </a:t>
            </a:r>
          </a:p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destruction as possible in Gotham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Not to be trusted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43" y="4240568"/>
            <a:ext cx="2088881" cy="21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91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0844" y="193542"/>
            <a:ext cx="8403465" cy="1454954"/>
          </a:xfrm>
        </p:spPr>
        <p:txBody>
          <a:bodyPr>
            <a:noAutofit/>
          </a:bodyPr>
          <a:lstStyle/>
          <a:p>
            <a:r>
              <a:rPr lang="en-GB" sz="4800" dirty="0" smtClean="0"/>
              <a:t>Prince Hans </a:t>
            </a:r>
            <a:r>
              <a:rPr lang="en-GB" sz="4800" dirty="0" err="1" smtClean="0"/>
              <a:t>Westerguard</a:t>
            </a:r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622" y="497651"/>
            <a:ext cx="2857899" cy="4953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5008" y="1493949"/>
            <a:ext cx="68386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Dishonest, selfish and deceitful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Left Anna to 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Wants to kill Queen Elsa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Excellent swordsmanship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07" y="4216609"/>
            <a:ext cx="4763165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4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746974"/>
            <a:ext cx="3310347" cy="4468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232" y="5615189"/>
            <a:ext cx="409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General </a:t>
            </a:r>
            <a:r>
              <a:rPr lang="en-GB" sz="4800" dirty="0" err="1" smtClean="0"/>
              <a:t>Zod</a:t>
            </a:r>
            <a:endParaRPr lang="en-GB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950039" y="1146220"/>
            <a:ext cx="52674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Superman’s enemy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Zod</a:t>
            </a:r>
            <a:r>
              <a:rPr lang="en-GB" dirty="0"/>
              <a:t> is a </a:t>
            </a:r>
            <a:r>
              <a:rPr lang="en-GB" dirty="0">
                <a:hlinkClick r:id="rId3" tooltip="Warlord"/>
              </a:rPr>
              <a:t>warlord</a:t>
            </a:r>
            <a:r>
              <a:rPr lang="en-GB" dirty="0"/>
              <a:t> from Superman's home planet of </a:t>
            </a:r>
            <a:r>
              <a:rPr lang="en-GB" dirty="0">
                <a:hlinkClick r:id="rId4" tooltip="Krypton (comics)"/>
              </a:rPr>
              <a:t>Krypton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Has two evil sidekicks: Non and </a:t>
            </a:r>
            <a:r>
              <a:rPr lang="en-GB" dirty="0" err="1" smtClean="0"/>
              <a:t>Ursa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As powerful as Superman!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Wants to take over the world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09" y="4441132"/>
            <a:ext cx="23145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57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20885" y="5873125"/>
            <a:ext cx="3998890" cy="685800"/>
          </a:xfrm>
        </p:spPr>
        <p:txBody>
          <a:bodyPr>
            <a:normAutofit lnSpcReduction="10000"/>
          </a:bodyPr>
          <a:lstStyle/>
          <a:p>
            <a:r>
              <a:rPr lang="en-GB" sz="4800" dirty="0" smtClean="0"/>
              <a:t>Rita </a:t>
            </a:r>
            <a:r>
              <a:rPr lang="en-GB" sz="4800" dirty="0" err="1" smtClean="0"/>
              <a:t>Repulsa</a:t>
            </a:r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36" y="296495"/>
            <a:ext cx="3501931" cy="53444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4704" y="888642"/>
            <a:ext cx="57310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Evil humanoid alien 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First villain that the Power Rangers had to 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Magical powers and sorcery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Can trap people in other dimensions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Can teleport herself and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Wants to invade Earth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34" y="4491866"/>
            <a:ext cx="3445098" cy="206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86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89" y="1002505"/>
            <a:ext cx="5061398" cy="37791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0158" y="5280338"/>
            <a:ext cx="4726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 smtClean="0"/>
              <a:t>Vigilax</a:t>
            </a:r>
            <a:endParaRPr lang="en-GB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7237927" y="1002505"/>
            <a:ext cx="43273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Galactic Conqueror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Ben 10’s enemy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Superhuman strength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Lots of weapons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Likes conquering planets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Wants to obtain the </a:t>
            </a:r>
            <a:r>
              <a:rPr lang="en-GB" dirty="0" err="1" smtClean="0"/>
              <a:t>Omnitrix</a:t>
            </a:r>
            <a:r>
              <a:rPr lang="en-GB" dirty="0" smtClean="0"/>
              <a:t>, rule the Universe and kill Ben 10!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593" y="477191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8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6107" y="5663708"/>
            <a:ext cx="4727501" cy="955675"/>
          </a:xfrm>
        </p:spPr>
        <p:txBody>
          <a:bodyPr>
            <a:noAutofit/>
          </a:bodyPr>
          <a:lstStyle/>
          <a:p>
            <a:r>
              <a:rPr lang="en-GB" sz="4800" dirty="0" smtClean="0"/>
              <a:t>Mother </a:t>
            </a:r>
            <a:r>
              <a:rPr lang="en-GB" sz="4800" dirty="0" err="1" smtClean="0"/>
              <a:t>Gothel</a:t>
            </a:r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81" y="695460"/>
            <a:ext cx="3079081" cy="4475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2585" y="695460"/>
            <a:ext cx="50871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Imprisoned Rapunzel in a tower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Selfish, cunning and uncaring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Wants to remain young and beautiful </a:t>
            </a:r>
          </a:p>
          <a:p>
            <a:endParaRPr lang="en-GB" dirty="0"/>
          </a:p>
          <a:p>
            <a:r>
              <a:rPr lang="en-GB" dirty="0" smtClean="0"/>
              <a:t>     forever – at whatever cost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Has a dagger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Tries to kill Eugene/Flynn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43" y="4416477"/>
            <a:ext cx="3236064" cy="1876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60" y="4416476"/>
            <a:ext cx="3164881" cy="177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7506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119</TotalTime>
  <Words>245</Words>
  <Application>Microsoft Office PowerPoint</Application>
  <PresentationFormat>Widescreen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Vapor Trail</vt:lpstr>
      <vt:lpstr>Superhero Villains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Superhero Baddies</dc:title>
  <dc:creator>bex pearson</dc:creator>
  <cp:lastModifiedBy>Toni Roper</cp:lastModifiedBy>
  <cp:revision>16</cp:revision>
  <dcterms:created xsi:type="dcterms:W3CDTF">2015-04-27T08:49:53Z</dcterms:created>
  <dcterms:modified xsi:type="dcterms:W3CDTF">2020-05-02T20:10:26Z</dcterms:modified>
</cp:coreProperties>
</file>